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8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69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E1252-4A6D-4581-AA7E-458BF1FEC28D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5326F-5A4A-4466-A658-A543B19684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34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DB5A-7C82-45BA-9F89-BCB4254CFF7C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2CB2-CE6E-415B-86C9-647E7EA0CAF4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D396-03C4-419D-B26B-6BD5DC952A51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8B35-2FF8-44E9-A212-78F818E1E811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7E4A-172C-4418-B2B7-97771C32F9A5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FD53-94FC-4880-A842-FA5197090031}" type="datetime1">
              <a:rPr lang="tr-TR" smtClean="0"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3095-EFB7-4A9B-AB42-C22700E50310}" type="datetime1">
              <a:rPr lang="tr-TR" smtClean="0"/>
              <a:t>15.05.2023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664B-E30C-409A-9C7D-56A0B60E886D}" type="datetime1">
              <a:rPr lang="tr-TR" smtClean="0"/>
              <a:t>15.05.2023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E041-5707-4853-AE95-17758401DA8F}" type="datetime1">
              <a:rPr lang="tr-TR" smtClean="0"/>
              <a:t>15.05.2023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BE57-2B4A-4E7C-9DC0-92C8F989E5A1}" type="datetime1">
              <a:rPr lang="tr-TR" smtClean="0"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53924-CA42-4C3E-9F20-8A4708746DFE}" type="datetime1">
              <a:rPr lang="tr-TR" smtClean="0"/>
              <a:t>15.05.2023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146C3B-F57D-4A9A-8F5A-420E508538C6}" type="datetime1">
              <a:rPr lang="tr-TR" smtClean="0"/>
              <a:t>15.05.2023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Turkedebiyati.org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ECEDAC-2F80-4044-A344-2E6DE25165A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11196"/>
            <a:ext cx="7056784" cy="3806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0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70080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Aşağıdakilerin hangisi, öğelerinin dizilişine göre diğerlerinden </a:t>
            </a:r>
            <a:r>
              <a:rPr lang="tr-TR" sz="3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Yeşil ördek gibi daldım göllere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Seni seven âşık çekmez mi ah</a:t>
            </a:r>
          </a:p>
          <a:p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Verdiğimiz </a:t>
            </a:r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sözde hemen duralım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Sen </a:t>
            </a:r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düşürdün beni dilden dillere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Başım alıp gideyim gurbet ellere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5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844824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10. Aşağıdaki cümlelerden hangisi devrik, birleşik bir isim cümlesidir?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32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Bugün çok ödevim var yapılacak.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İçinde oturduğu apartman çok katlıydı.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Kimsesiz zavallı bir insandı o.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Yağmurdan hepimiz sırılsıklam olmuştuk.</a:t>
            </a:r>
          </a:p>
          <a:p>
            <a:r>
              <a:rPr lang="tr-TR" sz="32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Beklediğim haber henüz gelmedi.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74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772816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 Aşağıdaki atasözlerinden hangisi bağımsız sıralı cümledir?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Duvarı nem, insanı gam yıkar.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Sakla samanı, gelir zamanı.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Çingene 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ciğer pişirir, yemeden karnını şişirir.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Çok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söyleme, arsız edersin; aç bırakma, hırsız edersin.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Suç; samur kürk olsa kimse üstüne almaz.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6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772816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 Aşağıdaki dizelerden hangisi, yüklemin yerine göre ötekilerden </a:t>
            </a:r>
            <a:r>
              <a:rPr lang="tr-TR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Bir güzide mektuptur, çağların ötesinden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Ulaşır bekleyişin yaldızlı sabahına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Yayılır o en büyük muştu, pazartesinden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Beyazlık dokunmuştur gecenin siyahına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Dokunduğun küçük bir nakış da ben olsaydım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76577" y="1628800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endParaRPr lang="tr-TR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tr-T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Reis, Portekiz'in ünlü liman kentin­de, Porto'da doğmuş 1887 yılında.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1919'da Portekiz'de cumhuriyet ilan edilince ülkesinden ayrılmış.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Daha sonra, Portekizce konuşulan bir ülkede, Brezilya'da sürgünde yaşamış.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IV) Metafizik ve </a:t>
            </a:r>
            <a:r>
              <a:rPr lang="tr-T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neoklasik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şiirleriyle usta şairler arasına katılmış.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Onun, 1935'te sürgünde mutluluk içinde öldüğünü söyleyenler vardır.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parçada numaralanmış cümlelerden hangi ikisi yapıca diğerlerinden </a:t>
            </a:r>
            <a:r>
              <a:rPr lang="tr-TR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I. ve II.  </a:t>
            </a:r>
            <a:r>
              <a:rPr lang="tr-T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I. ve IV. </a:t>
            </a:r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C</a:t>
            </a:r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II. ve IV. </a:t>
            </a:r>
            <a:r>
              <a:rPr lang="tr-T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D</a:t>
            </a:r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III. ve V.   </a:t>
            </a:r>
            <a:r>
              <a:rPr lang="tr-T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E</a:t>
            </a:r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IV. ve V.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3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200809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endParaRPr lang="tr-TR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Modernlik, 1960'lardan itibaren bir daha eski­si gibi olamayacağı bir bunalımla karşı karşıya geldi.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Bu dönemde, tamamıyla üst sınıfların ürünü olan modernlik, bu yapıya dahil olmayan­lar tarafından sarsılmaya başlandı.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Azınlık­lar ve yoksullar gibi, bu yapının dışladığı kesim­lerin saldırısına uğradı. </a:t>
            </a:r>
            <a:endParaRPr lang="tr-TR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IV) Modernlik, bu saldı­rılara karşı kendini savunamadı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Aksine, dış­ladığı kesimleri de sisteme yani pazara alarak tıkanmanın üstesinden geldi.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parçada numaralanmış cümlelerle ilgili olarak aşağıdaki yargılardan hangisi </a:t>
            </a:r>
            <a:r>
              <a:rPr lang="tr-TR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yanlış­tır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I. yapıca birleşiktir.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II. </a:t>
            </a:r>
            <a:r>
              <a:rPr lang="tr-T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üç yan cümlesi vardır.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III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kurallıdır.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IV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anlamca olumsuzdur.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 V. sıralı bir cümledir.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0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556792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tr-TR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Tami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Hoag'ın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"Kuryeyi Öldür" adlı polisiye ro­manı aslında Hollywood için düşünülmüş bir dedektiflik hikâyesidir." 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cümlesinin özellikleri aşağıdakilerin hangisinde doğru olarak verilmiştir?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Olumlu, kurallı, isim, birleşik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Olumsuz, devrik, isim, basit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Olumlu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kurallı, isim, basit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Olumsuz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devrik, isim, birleşik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Olumlu, kurallı, fiil, basit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26876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Bazı yazarlar, o güne kadar okuduğunuz ki­tapları bir kenara yığıp sizi bir kitapla dünyanın ortasında yapayalnız bırakır. </a:t>
            </a:r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Siz, yalnızca onun kapısını çalarsınız. </a:t>
            </a:r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Yalnızca onun ki­taplarına dokunmak istersiniz. </a:t>
            </a:r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IV) O, kelimeleriyle size yeni bir dünya kurmuştur. </a:t>
            </a:r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V) Her şe­ye rağmen, kalbinizden bir ılıklık akmıştır haya­ta karşı.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parçada numaralanmış cümlelerden hangisi, öğe dizilişi yönünden diğerlerinden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I.   B) </a:t>
            </a:r>
            <a:r>
              <a:rPr lang="tr-TR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C) III.   D) IV.  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V.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54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112474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  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Ağlama,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Ağlamak</a:t>
            </a: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Biraz öteye kaçmaktır </a:t>
            </a:r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Ağlamak,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Hüzünle anlaşmak,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kucaklaşmaktır (Özdemir </a:t>
            </a:r>
            <a:r>
              <a:rPr lang="tr-TR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Asaf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dizelerde kaç cümle vardır?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    B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3 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4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    E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6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844824"/>
            <a:ext cx="79928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Aşağıdakilerden </a:t>
            </a:r>
            <a:r>
              <a:rPr lang="tr-TR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hangisi, gerçek soru cüm­lesi </a:t>
            </a:r>
            <a:r>
              <a:rPr lang="tr-TR" sz="22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değildir</a:t>
            </a:r>
            <a:r>
              <a:rPr lang="tr-TR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Akıllı çocuklar yaramazlık yapar mı hiç?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Kapıyı açar açmaz karşına mı çıktı?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Aradığın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malzemeler, karşı dükkânda da mı yokmuş?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Dışarıda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yine yağmur mu yağıyor?</a:t>
            </a:r>
          </a:p>
          <a:p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Telefon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eden Ahmet miydi bize dün akşam?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67544" y="177485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Aşağıdaki cümlelerden hangisi şekilce olumsuz olduğu halde anlamca olumludur?</a:t>
            </a: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Gidecek hiçbir yerim kalmadı artık benim.</a:t>
            </a: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Bir kere de sözümü dinlemedi ki hiç.</a:t>
            </a: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Son günlerde sigara içmiyor.</a:t>
            </a:r>
          </a:p>
          <a:p>
            <a:pPr lvl="0"/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Yeni açılan markette yok yok.</a:t>
            </a: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Söylediği sözler canımı sıktı.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96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582341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Bağımlı sıralı cümlelerde birden çok öğe ortak olabilir.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Aşağıdaki cümlelerden hangisi bu açıklamaya örnek olur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tr-T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Kendisine yeni bir yuva bulacak, mutlu olacaktı.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Bildiğini anlattı, kimse anlattıklarına inanmadı.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Çok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güzel konuşuyor, konuştuklarıyla mesaj vermeyi ihmal etmiyor.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Yarın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sizi evden alırım, sinemaya birlikte gideriz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Yaptıklarından ötürü ona çok 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sinirlenmiş, ağzına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geleni söylemiş.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1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1657831"/>
            <a:ext cx="86409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 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Aşağıdakilerin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hangisinde, virgülden önceki bölüm </a:t>
            </a:r>
            <a:r>
              <a:rPr lang="tr-TR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eksiltili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cümledir?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Arabalar gidiyordu durmadan, çocuklar da arabalarını arkasından koşuyordu.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Doktor sigarayı bırakmıştı tam iki yıl önce, sigara hiç aklına gelmiyordu onun.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Kış </a:t>
            </a:r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yıl bastırdı erkenden, bazı aileler ge­rekli hazırlıkları yapamadı ne yazık ki!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Yağmur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 şiddetli, rüzgâr da bizi yolu­muzdan alıkoyuyordu.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Görünürde çok çalışmayı seven birine ben­ziyor, aslında öyle değil galiba.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5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260043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 Arkadaşlık çocukluk çağında başlayıp gelişen bir ilişkidir.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 İlkokulda arkadaş edineme­yen bir gencin ergenlikte arkadaş grubuna ka­tılması çok zordur, hatta imkânsızdır.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 Arka­daşlık ne kadar erken başlarsa o denli kolay gelişen bir yetenektir.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 Arkadaşsızlığın yarattı­ğı eksiklik ve yalnızlık duygusunu aileden gelen sevgi giderememektedir. 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 Onun için her aile, çocuğuna arkadaşlık edebileceği ortamlar sağ­lamalıdır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Yukarıda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numaralanmış cümlelerden hangisi, yapıca ötekilerden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I.  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B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II.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III. 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D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IV.  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V.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7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3640" y="1556792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  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Güvenme varlığa, düşersin darlığa.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Bir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 nesi var, iki elin sesi var.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At binenin, kılıç kuşananın.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Dağ dağa kavuşmaz, insan insana kavuşur.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Mart kapıdan baktırır, kazma kürek yaktırır. 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Yukarıdaki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atasözlerinden hangi ikisinde öğe ortaklığı vardır?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ve II.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l. ve V.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II. ve IV. 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III. ve IV. 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III. ve V.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0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720840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Aşağıdaki cümle türlerinden hangisi, karşı­sında verilen cümlede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kullanılmamıştır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İsim cümlesi - Tek amacım, insanlara yar­dım etmekti.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Basit cümle - Bir anda hüzünle doldu kalbimin içi.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Fiil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cümlesi - Yeni doğan bebek ailenin neşe kaynağı olmuştu.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Sıralı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- Ne aradığını bilmeyen, ne bulduğunu anlayamaz.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Birleşik cümle - Umut, çalışanın rüyasıdır.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7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582341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İleri ve üstün ulusları yönetenler ya da o ulus­tan sıradan insanlar, kendilerinden geri gördük­leri ulusları küçümseme eğilimindedirler.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cümle ile ilgili olarak aşağıdakilerden hangisi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söylenemez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Anlamına göre olumludur.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Yüklemine göre ad cümlesidir.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Dört 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tane yan cümlesi vardır.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Öznesi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ortaçtan oluşmuş bir yan cümledir.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Öğe dizilişine göre kurallıdır</a:t>
            </a:r>
            <a:r>
              <a:rPr lang="tr-TR" sz="2400" dirty="0"/>
              <a:t>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6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700808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 Aşağıdaki dizelerden hangisi kurallı cümle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değildir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Leylak getiriyorsun bana güneşli bir günde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Saçlarını kimler için bölük </a:t>
            </a:r>
            <a:r>
              <a:rPr lang="tr-TR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bölük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yapmışsın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Ben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geleceğin kara gözlü zalimlerindenim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Saatimin </a:t>
            </a:r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çalışı seni bana duyurdu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Şimdi şiir bence senin yüzündür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170080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Öğrencilerimiz bu yıl, en az beş roman okuya­cak."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cümlesinin olumsuz, devrik ve soru şekli aşağıdakilerden hangisidir?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Öğrencilerimiz bu yıl, en az beş roman oku­yacak mı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Öğrencilerimiz okumayacak mı bu yıl, en az beş roman?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Öğrencilerimiz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bu yıl, en az beş roman okuyacak?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Öğrencilerimiz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yıl, okuyacak mı en az beş roman?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Öğrencilerimiz bu yıl mı en az beş roman okuyacak?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1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77281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Aşağıdaki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dizelerden hangisi yan cümleleri­nin sayısı bakımından diğerlerinden </a:t>
            </a:r>
            <a:r>
              <a:rPr lang="tr-TR" sz="2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farklıdır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O da benden, yanmayı bilen bir kalp diliyor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Gördüğü solgun yüze bir anda vurulur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Aşkımız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güneştir, her çiçeğe renk veren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Bir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güle bir bahçeyi nakşeden aşkımızdır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Nedir yürek yerine taşıdığın bu kaya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7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1844824"/>
            <a:ext cx="8136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 Aşağıdakilerden hangisi devrik, birleşik bir fiil cümlesidir?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Alnımdan öpeceğin günü düşünüyorum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Solgun benizli kızlar melekleşir yanında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Bütün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 bekledim sığınıp bir serviye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Ansızın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durgun sular çekildi perde </a:t>
            </a:r>
            <a:r>
              <a:rPr lang="tr-TR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perde</a:t>
            </a:r>
            <a:endParaRPr lang="tr-T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Kandille aydınlanan yüzü gördüm, güzeldi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77281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Aşağıdaki dizelerden hangisi basit cümle </a:t>
            </a:r>
            <a:r>
              <a:rPr lang="tr-TR" sz="24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değildir</a:t>
            </a:r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Bir akşam gözlerin ufka dalar pek derin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Gecenin kolları sessizce yakalar seni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Son mutluluk sesleri dökülür dudaklarımdan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İnsanlar gölge gibi çekilir sokaklardan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Anlarsın gözlerinin dolup boşaldığını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2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70080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Aşağıdaki dizelerin hangisinde yan cümle, temel cümlenin farklı bir öğesidir?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Başımda yokluk denen rüzgâr uğuldamakta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Yaslandığım göğüs, benim kalbimde atar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Teselli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denen deva, fâni kederlerindir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Görmesinler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belinin, sakın büküldüğünü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Seni 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bulur izinden ıslığını duyanlar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1772816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 Aşağıdakilerden hangisi yapısı yönüyle basit bir cümledir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tr-TR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İstasyona geldiğimde tren çoktan gitmişti.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Okula giderken yolda teyzemle karşılaştık.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Çok beğendiğim bu romanı yine okuyacağım.</a:t>
            </a:r>
          </a:p>
          <a:p>
            <a:r>
              <a:rPr lang="tr-T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Bazı anıların, yaşamımızda önemli yeri vardır.</a:t>
            </a:r>
          </a:p>
          <a:p>
            <a:r>
              <a:rPr lang="tr-TR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İnsanın bilgisi değişik türde kitap okudukça artar.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7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masa2\turkedebiya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772816"/>
            <a:ext cx="6062772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8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3568" y="1844824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Aşağıdaki dizelerin hangisi devrik, birleşik bir </a:t>
            </a:r>
            <a:r>
              <a:rPr lang="tr-T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fiil cümlesidir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Saatlerin ardında hep kendimi aradım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Sensiz, ufuklarıma yalancı bir tan düştü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İniltiler geliyor doğudan ve batıdan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İçimde hicranınla tutuşuyor nağmeler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Bir hüzün ülkesine gömülüp kaldı adım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2136339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Aşağıdaki altı çizili sözcüklerden hangisi çı­karılırsa cümlenin yapısı değişir?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Kapanıyor yüzüme </a:t>
            </a:r>
            <a:r>
              <a:rPr lang="tr-TR" sz="2800" b="1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aralanan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kapılar.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Nefesinle yeniden çizilecek </a:t>
            </a:r>
            <a:r>
              <a:rPr lang="tr-TR" sz="28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desenler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Çehreler </a:t>
            </a:r>
            <a:r>
              <a:rPr lang="tr-TR" sz="28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yepyeni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bir değişim.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Aydınlığa </a:t>
            </a:r>
            <a:r>
              <a:rPr lang="tr-TR" sz="28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nurunla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kavuşacak mahzenler.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Damar </a:t>
            </a:r>
            <a:r>
              <a:rPr lang="tr-TR" sz="2800" dirty="0" err="1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damar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tr-TR" sz="28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seninle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hep seninle dolsaydım.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5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23528" y="1772816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Dün gece damdaki kiremitlerden biri gürültüyle düştü.</a:t>
            </a:r>
          </a:p>
          <a:p>
            <a:endParaRPr lang="tr-TR" sz="2000" b="1" dirty="0" smtClean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cümlenin olumsuz, soru ve devrik biçimi aşağıdakilerden hangisidir</a:t>
            </a:r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</a:p>
          <a:p>
            <a:endParaRPr lang="tr-TR" sz="20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Dün gece damdaki kiremitlerden biri gürültüyle düştü değil mi?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Damdaki kiremitlerden hiçbiri dün gece, gürültüyle yere düşmedi mi?</a:t>
            </a:r>
          </a:p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Dün gece gürültüyle düşmedi mi damdaki kiremitlerden biri?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Gürültüyle damdaki kiremitlerden biri dün gece düştü mü?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Düştü mü damdaki kiremitlerden biri dün gece gürültüyle?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26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3528" y="1700808"/>
            <a:ext cx="8640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6. Aşağıdaki cümlelerin hangisinde altı çizili sözcük grubu, görevi yönünden diğerlerinden </a:t>
            </a:r>
            <a:r>
              <a:rPr lang="tr-TR" sz="2000" b="1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farklıdır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</a:t>
            </a:r>
            <a:endParaRPr lang="tr-TR" sz="20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Eleştiri, </a:t>
            </a:r>
            <a:r>
              <a:rPr lang="tr-TR" sz="20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biz de eleştiri yoktur ya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bir edebi ürününün gerçek değerini ortaya çıkarır.</a:t>
            </a:r>
          </a:p>
          <a:p>
            <a:r>
              <a:rPr lang="tr-TR" sz="2000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Memleketime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tr-TR" sz="20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siz de bilirsiniz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yıllar geçtik­ten sonra ilk defa bu yıl gittim.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Dünya yıkılsa, </a:t>
            </a:r>
            <a:r>
              <a:rPr lang="tr-TR" sz="20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emin olun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o tembel adam yerinden kalkıp bir iş yapmaz.</a:t>
            </a:r>
          </a:p>
          <a:p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Geçen haftaki olayların, </a:t>
            </a:r>
            <a:r>
              <a:rPr lang="tr-TR" sz="2000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size ayrıntısıyla anlattım</a:t>
            </a:r>
            <a:r>
              <a:rPr lang="tr-TR" sz="20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neden kaynaklandığını henüz an­layamadık.</a:t>
            </a:r>
          </a:p>
          <a:p>
            <a:r>
              <a:rPr lang="tr-TR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Bu 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dalkavuk adam, </a:t>
            </a:r>
            <a:r>
              <a:rPr lang="tr-TR" sz="2000" b="1" u="sng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artık gözden düştüğü için</a:t>
            </a:r>
            <a:r>
              <a:rPr lang="tr-TR" sz="20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oldukça keyifsiz görünüyordu.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859340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7.  Aşağıdaki dizelerden hangisi, bildirdiği yargı sayısı bakımından diğerlerinden farklıdır?</a:t>
            </a:r>
            <a:endParaRPr lang="tr-TR" sz="2500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tr-TR" sz="25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500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Ya </a:t>
            </a:r>
            <a:r>
              <a:rPr lang="tr-TR" sz="25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ben ta nerelerden geldim, ne kirliydim</a:t>
            </a:r>
          </a:p>
          <a:p>
            <a:r>
              <a:rPr lang="tr-TR" sz="25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Uzaklarda esen rüzgârlarla konuşuyorum her an</a:t>
            </a:r>
          </a:p>
          <a:p>
            <a:r>
              <a:rPr lang="tr-TR" sz="25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Bir anda ölü olmak var bu işte</a:t>
            </a:r>
          </a:p>
          <a:p>
            <a:r>
              <a:rPr lang="tr-TR" sz="25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Bir </a:t>
            </a:r>
            <a:r>
              <a:rPr lang="tr-TR" sz="25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ben bilirim dünyada </a:t>
            </a:r>
            <a:r>
              <a:rPr lang="tr-TR" sz="2500" b="1" dirty="0" err="1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Sunal'lı</a:t>
            </a:r>
            <a:r>
              <a:rPr lang="tr-TR" sz="2500" b="1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sabahların tadını</a:t>
            </a:r>
          </a:p>
          <a:p>
            <a:r>
              <a:rPr lang="tr-TR" sz="2500" dirty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E) Kaçıyorum, yalnızlığım çıkıyor karşıma hep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0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62880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«Okunmuş </a:t>
            </a:r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kitap kadar yakın dost yoktur</a:t>
            </a:r>
            <a:r>
              <a:rPr lang="tr-T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.» 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cümlesinde yan cümleciğin </a:t>
            </a:r>
            <a:r>
              <a:rPr lang="tr-TR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görevi aşağıdakilerden </a:t>
            </a:r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hangisidir?</a:t>
            </a:r>
            <a:endParaRPr lang="tr-T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Belirtili nesne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Zaman bildiren zarf tümleci</a:t>
            </a:r>
          </a:p>
          <a:p>
            <a:r>
              <a:rPr lang="tr-TR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Özne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Durum bildiren zarf tümleci</a:t>
            </a:r>
          </a:p>
          <a:p>
            <a:r>
              <a:rPr lang="tr-TR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Belirtisiz nesne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995936" y="404664"/>
            <a:ext cx="4464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CÜMLE ÇEŞİTLERİ KONU TESTİ</a:t>
            </a:r>
            <a:endParaRPr lang="tr-T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Turkedebiyati.org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955</Words>
  <Application>Microsoft Office PowerPoint</Application>
  <PresentationFormat>Ekran Gösterisi (4:3)</PresentationFormat>
  <Paragraphs>320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Dalga Biçimi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>Turkedebiyati.org</Manager>
  <Company>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Turkedebiyati.org</dc:title>
  <dc:subject>Turkedebiyati.org</dc:subject>
  <dc:creator>Turkedebiyati.org</dc:creator>
  <cp:keywords>Turkedebiyati.org</cp:keywords>
  <dc:description>Turkedebiyati.org</dc:description>
  <cp:lastModifiedBy>ASuSSD</cp:lastModifiedBy>
  <cp:revision>1</cp:revision>
  <dcterms:created xsi:type="dcterms:W3CDTF">2021-03-30T07:41:27Z</dcterms:created>
  <dcterms:modified xsi:type="dcterms:W3CDTF">2023-05-15T16:24:37Z</dcterms:modified>
  <cp:category>Turkedebiyati.org</cp:category>
</cp:coreProperties>
</file>