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70" r:id="rId2"/>
    <p:sldId id="258" r:id="rId3"/>
    <p:sldId id="264" r:id="rId4"/>
    <p:sldId id="277" r:id="rId5"/>
    <p:sldId id="265" r:id="rId6"/>
    <p:sldId id="288" r:id="rId7"/>
    <p:sldId id="269" r:id="rId8"/>
    <p:sldId id="285" r:id="rId9"/>
    <p:sldId id="287" r:id="rId10"/>
    <p:sldId id="267" r:id="rId11"/>
    <p:sldId id="274" r:id="rId12"/>
    <p:sldId id="286" r:id="rId13"/>
    <p:sldId id="293" r:id="rId14"/>
    <p:sldId id="259" r:id="rId15"/>
    <p:sldId id="278" r:id="rId16"/>
    <p:sldId id="273" r:id="rId17"/>
    <p:sldId id="268" r:id="rId18"/>
    <p:sldId id="271" r:id="rId19"/>
    <p:sldId id="261" r:id="rId20"/>
    <p:sldId id="294" r:id="rId21"/>
    <p:sldId id="290" r:id="rId22"/>
    <p:sldId id="260" r:id="rId23"/>
    <p:sldId id="281" r:id="rId24"/>
    <p:sldId id="280" r:id="rId25"/>
    <p:sldId id="263" r:id="rId26"/>
    <p:sldId id="262" r:id="rId27"/>
    <p:sldId id="291" r:id="rId28"/>
    <p:sldId id="289" r:id="rId29"/>
    <p:sldId id="279" r:id="rId30"/>
    <p:sldId id="282" r:id="rId31"/>
    <p:sldId id="283" r:id="rId32"/>
    <p:sldId id="276" r:id="rId33"/>
    <p:sldId id="292" r:id="rId34"/>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FF"/>
    <a:srgbClr val="FFFF00"/>
    <a:srgbClr val="2CF436"/>
    <a:srgbClr val="002060"/>
    <a:srgbClr val="006600"/>
    <a:srgbClr val="CC3399"/>
    <a:srgbClr val="A5002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7956" autoAdjust="0"/>
  </p:normalViewPr>
  <p:slideViewPr>
    <p:cSldViewPr>
      <p:cViewPr>
        <p:scale>
          <a:sx n="95" d="100"/>
          <a:sy n="95" d="100"/>
        </p:scale>
        <p:origin x="-138"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1B92CD0-FB29-414F-9830-14E4792024DC}" type="datetimeFigureOut">
              <a:rPr lang="tr-TR"/>
              <a:pPr>
                <a:defRPr/>
              </a:pPr>
              <a:t>15.05.2023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9C7E864-3A3B-4332-826C-06D77F5939C0}" type="slidenum">
              <a:rPr lang="tr-TR"/>
              <a:pPr>
                <a:defRPr/>
              </a:pPr>
              <a:t>‹#›</a:t>
            </a:fld>
            <a:endParaRPr lang="tr-TR"/>
          </a:p>
        </p:txBody>
      </p:sp>
    </p:spTree>
    <p:extLst>
      <p:ext uri="{BB962C8B-B14F-4D97-AF65-F5344CB8AC3E}">
        <p14:creationId xmlns:p14="http://schemas.microsoft.com/office/powerpoint/2010/main" val="2458436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99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5D9857-2E5B-442F-8893-9BE9A4746C64}" type="slidenum">
              <a:rPr lang="tr-TR"/>
              <a:pPr/>
              <a:t>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837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83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886C41-5B56-4F56-91C1-B55726770F84}" type="slidenum">
              <a:rPr lang="tr-TR"/>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08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BD0E3-D79D-41F8-97AA-30B6C891BD47}" type="slidenum">
              <a:rPr lang="tr-TR"/>
              <a:pPr/>
              <a:t>13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120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EF0F0-B592-42B4-BA71-34DA17D38A62}" type="slidenum">
              <a:rPr lang="tr-TR"/>
              <a:pPr/>
              <a:t>15</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710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FD074A-337B-4850-A06E-C487839E0023}" type="slidenum">
              <a:rPr lang="tr-TR"/>
              <a:pPr/>
              <a:t>16</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30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3256B7-B22C-44A7-8845-652878488041}" type="slidenum">
              <a:rPr lang="tr-TR"/>
              <a:pPr/>
              <a:t>17</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50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DFEC71-CD68-4CF0-889C-D895DDED7D5B}" type="slidenum">
              <a:rPr lang="tr-TR"/>
              <a:pPr/>
              <a:t>18</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68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A2B82C-A86F-4331-9D85-1E21855E6950}" type="slidenum">
              <a:rPr lang="tr-TR"/>
              <a:pPr/>
              <a:t>19</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45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79865C-3A6F-4FBB-916B-F71791238542}" type="slidenum">
              <a:rPr lang="tr-TR"/>
              <a:pPr/>
              <a:t>20</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246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4DCFB-1434-4739-8895-ABA83E6872AF}" type="slidenum">
              <a:rPr lang="tr-TR"/>
              <a:pPr/>
              <a:t>21</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2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750D9C-C8E6-47B3-A07A-DACCFA20704B}" type="slidenum">
              <a:rPr lang="tr-TR"/>
              <a:pPr/>
              <a:t>23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18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1BCF1-546E-491F-B7C1-DA0DB388A2FE}" type="slidenum">
              <a:rPr lang="tr-TR"/>
              <a:pPr/>
              <a:t>4</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32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36DDAB-6D01-46E5-95C4-0C3B0E223A5B}" type="slidenum">
              <a:rPr lang="tr-TR"/>
              <a:pPr/>
              <a:t>24</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643C4-D17F-4A70-9E54-621DF56713A4}" type="slidenum">
              <a:rPr lang="tr-TR"/>
              <a:pPr/>
              <a:t>25</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78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78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97CE5-2EA6-489D-81F2-B82BF3F26518}" type="slidenum">
              <a:rPr lang="tr-TR"/>
              <a:pPr/>
              <a:t>26</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34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C8D5D5-66D0-44A1-A27B-5C3F8CE26C5C}" type="slidenum">
              <a:rPr lang="tr-TR"/>
              <a:pPr/>
              <a:t>27</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14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F97564-A7DB-4E74-AF46-71EC4B2D46A0}" type="slidenum">
              <a:rPr lang="tr-TR"/>
              <a:pPr/>
              <a:t>28</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2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A3FFA4-49C4-4B4F-8928-E11E9ABC4149}" type="slidenum">
              <a:rPr lang="tr-TR"/>
              <a:pPr/>
              <a:t>29</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530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6883FC-874C-4C0D-8F5C-023AB72F45C2}" type="slidenum">
              <a:rPr lang="tr-TR"/>
              <a:pPr/>
              <a:t>30</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63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AABBF6-9C17-4DF7-A2A4-27F56EECAA5D}" type="slidenum">
              <a:rPr lang="tr-TR"/>
              <a:pPr/>
              <a:t>31</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7836C-FDBA-459F-91C7-AB74C82776C2}" type="slidenum">
              <a:rPr lang="tr-TR"/>
              <a:pPr/>
              <a:t>32</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55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CF319-1F5A-4BF6-857B-33536078012D}" type="slidenum">
              <a:rPr lang="tr-TR"/>
              <a:pPr/>
              <a:t>33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09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7C83F-5DDD-4C27-8F0D-842A1AFA8DB7}" type="slidenum">
              <a:rPr lang="tr-TR"/>
              <a:pPr/>
              <a:t>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smtClean="0"/>
          </a:p>
        </p:txBody>
      </p:sp>
      <p:sp>
        <p:nvSpPr>
          <p:cNvPr id="6042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D5A0FA-D227-4071-A566-178FE265F1F4}" type="slidenum">
              <a:rPr lang="tr-TR"/>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40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A3F5AA-6051-4E67-9679-857F018AE6A4}" type="slidenum">
              <a:rPr lang="tr-TR"/>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73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6136E2-2BFA-42EF-A460-E291E03DB001}" type="slidenum">
              <a:rPr lang="tr-TR"/>
              <a:pPr/>
              <a:t>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93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E18271-DF86-450D-9CA7-FD30C3988AC6}" type="slidenum">
              <a:rPr lang="tr-TR"/>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19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69A4B0-DD88-472E-BA04-42A6963F4DF8}" type="slidenum">
              <a:rPr lang="tr-TR"/>
              <a:pPr/>
              <a:t>10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13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638EA5-18A2-4F51-90F7-49A2400FEB67}" type="slidenum">
              <a:rPr lang="tr-TR"/>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5BAE19E-0C63-4775-9F88-D073995EECEE}" type="datetimeFigureOut">
              <a:rPr lang="tr-TR"/>
              <a:pPr>
                <a:defRPr/>
              </a:pPr>
              <a:t>15.05.2023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821E37B-AAD9-418A-89D5-60117DD4FF73}" type="slidenum">
              <a:rPr lang="tr-TR"/>
              <a:pPr>
                <a:defRPr/>
              </a:pPr>
              <a:t>‹#›</a:t>
            </a:fld>
            <a:endParaRPr lang="tr-TR"/>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6BEC499-1CE4-4267-AD7D-9F39D6F710BF}" type="datetimeFigureOut">
              <a:rPr lang="tr-TR"/>
              <a:pPr>
                <a:defRPr/>
              </a:pPr>
              <a:t>15.05.2023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91A876-F8FD-41C0-9D6C-A8B56AD77052}" type="slidenum">
              <a:rPr lang="tr-TR"/>
              <a:pPr>
                <a:defRPr/>
              </a:pPr>
              <a:t>‹#›</a:t>
            </a:fld>
            <a:endParaRPr lang="tr-TR"/>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5024877-FE14-4F61-B72C-FA6987F32DFF}" type="datetimeFigureOut">
              <a:rPr lang="tr-TR"/>
              <a:pPr>
                <a:defRPr/>
              </a:pPr>
              <a:t>15.05.2023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DBFBCF-CB02-4D31-8141-4750049D1187}" type="slidenum">
              <a:rPr lang="tr-TR"/>
              <a:pPr>
                <a:defRPr/>
              </a:pPr>
              <a:t>‹#›</a:t>
            </a:fld>
            <a:endParaRPr lang="tr-TR"/>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420E650-6430-4D09-AC6B-B3A7E1456523}" type="datetimeFigureOut">
              <a:rPr lang="tr-TR"/>
              <a:pPr>
                <a:defRPr/>
              </a:pPr>
              <a:t>15.05.2023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094B01-501B-4527-95E6-990EEF15B20F}" type="slidenum">
              <a:rPr lang="tr-TR"/>
              <a:pPr>
                <a:defRPr/>
              </a:pPr>
              <a:t>‹#›</a:t>
            </a:fld>
            <a:endParaRPr lang="tr-TR"/>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02311B5-46FF-477E-AD3D-AE04CB730B12}" type="datetimeFigureOut">
              <a:rPr lang="tr-TR"/>
              <a:pPr>
                <a:defRPr/>
              </a:pPr>
              <a:t>15.05.2023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AF04B25-9F7D-47BC-BF78-203116217ED8}" type="slidenum">
              <a:rPr lang="tr-TR"/>
              <a:pPr>
                <a:defRPr/>
              </a:pPr>
              <a:t>‹#›</a:t>
            </a:fld>
            <a:endParaRPr lang="tr-TR"/>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3BF17443-CE05-400D-BA4A-94F36984E9FF}" type="datetimeFigureOut">
              <a:rPr lang="tr-TR"/>
              <a:pPr>
                <a:defRPr/>
              </a:pPr>
              <a:t>15.05.2023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16123BD-4E1C-486C-BAFC-A21BCB8EA265}" type="slidenum">
              <a:rPr lang="tr-TR"/>
              <a:pPr>
                <a:defRPr/>
              </a:pPr>
              <a:t>‹#›</a:t>
            </a:fld>
            <a:endParaRPr lang="tr-TR"/>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D6EF505-4BAC-4A30-82B1-9DA8EAE78F8E}" type="datetimeFigureOut">
              <a:rPr lang="tr-TR"/>
              <a:pPr>
                <a:defRPr/>
              </a:pPr>
              <a:t>15.05.2023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C518E5B-FAF9-4B00-8695-80D63B1E71F3}" type="slidenum">
              <a:rPr lang="tr-TR"/>
              <a:pPr>
                <a:defRPr/>
              </a:pPr>
              <a:t>‹#›</a:t>
            </a:fld>
            <a:endParaRPr lang="tr-TR"/>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9004F1B-34FA-4AD5-B195-A5C82D041DC8}" type="datetimeFigureOut">
              <a:rPr lang="tr-TR"/>
              <a:pPr>
                <a:defRPr/>
              </a:pPr>
              <a:t>15.05.2023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E98FCD7-B6BF-4C6B-9F85-12C695B0AF8E}" type="slidenum">
              <a:rPr lang="tr-TR"/>
              <a:pPr>
                <a:defRPr/>
              </a:pPr>
              <a:t>‹#›</a:t>
            </a:fld>
            <a:endParaRPr lang="tr-TR"/>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A0661B7-2133-4F88-8A37-20A235713A9C}" type="datetimeFigureOut">
              <a:rPr lang="tr-TR"/>
              <a:pPr>
                <a:defRPr/>
              </a:pPr>
              <a:t>15.05.2023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28660D15-5174-4679-975B-2164198BEA72}" type="slidenum">
              <a:rPr lang="tr-TR"/>
              <a:pPr>
                <a:defRPr/>
              </a:pPr>
              <a:t>‹#›</a:t>
            </a:fld>
            <a:endParaRPr lang="tr-TR"/>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8711FD0-6928-4690-867F-B9B8E7356BD3}" type="datetimeFigureOut">
              <a:rPr lang="tr-TR"/>
              <a:pPr>
                <a:defRPr/>
              </a:pPr>
              <a:t>15.05.2023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B8FEF34-E147-4BDB-BDF8-BC70462D0C44}" type="slidenum">
              <a:rPr lang="tr-TR"/>
              <a:pPr>
                <a:defRPr/>
              </a:pPr>
              <a:t>‹#›</a:t>
            </a:fld>
            <a:endParaRPr lang="tr-TR"/>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DD372AC-EF05-44EE-96AE-DD5C1FD66E5B}" type="datetimeFigureOut">
              <a:rPr lang="tr-TR"/>
              <a:pPr>
                <a:defRPr/>
              </a:pPr>
              <a:t>15.05.2023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D0384A3-9EAC-4DE1-98C4-F7765C5CCC26}" type="slidenum">
              <a:rPr lang="tr-TR"/>
              <a:pPr>
                <a:defRPr/>
              </a:pPr>
              <a:t>‹#›</a:t>
            </a:fld>
            <a:endParaRPr lang="tr-TR"/>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EAA3832-B459-4580-9A00-1E522DF37743}" type="datetimeFigureOut">
              <a:rPr lang="tr-TR"/>
              <a:pPr>
                <a:defRPr/>
              </a:pPr>
              <a:t>15.05.2023</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B6061C9-7FF5-4C4B-AB4D-657D94669D9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advTm="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3.xml"/><Relationship Id="rId18" Type="http://schemas.openxmlformats.org/officeDocument/2006/relationships/slide" Target="slide29.xml"/><Relationship Id="rId26" Type="http://schemas.openxmlformats.org/officeDocument/2006/relationships/slide" Target="slide20.xml"/><Relationship Id="rId3" Type="http://schemas.openxmlformats.org/officeDocument/2006/relationships/slide" Target="slide14.xml"/><Relationship Id="rId21" Type="http://schemas.openxmlformats.org/officeDocument/2006/relationships/slide" Target="slide12.xml"/><Relationship Id="rId7" Type="http://schemas.openxmlformats.org/officeDocument/2006/relationships/slide" Target="slide3.xml"/><Relationship Id="rId12" Type="http://schemas.openxmlformats.org/officeDocument/2006/relationships/slide" Target="slide18.xml"/><Relationship Id="rId17" Type="http://schemas.openxmlformats.org/officeDocument/2006/relationships/slide" Target="slide15.xml"/><Relationship Id="rId25" Type="http://schemas.openxmlformats.org/officeDocument/2006/relationships/slide" Target="slide27.xml"/><Relationship Id="rId2" Type="http://schemas.openxmlformats.org/officeDocument/2006/relationships/slide" Target="slide22.xml"/><Relationship Id="rId16" Type="http://schemas.openxmlformats.org/officeDocument/2006/relationships/slide" Target="slide4.xml"/><Relationship Id="rId20" Type="http://schemas.openxmlformats.org/officeDocument/2006/relationships/slide" Target="slide8.xml"/><Relationship Id="rId29"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7.xml"/><Relationship Id="rId24" Type="http://schemas.openxmlformats.org/officeDocument/2006/relationships/slide" Target="slide21.xml"/><Relationship Id="rId5" Type="http://schemas.openxmlformats.org/officeDocument/2006/relationships/slide" Target="slide26.xml"/><Relationship Id="rId15" Type="http://schemas.openxmlformats.org/officeDocument/2006/relationships/slide" Target="slide11.xml"/><Relationship Id="rId23" Type="http://schemas.openxmlformats.org/officeDocument/2006/relationships/slide" Target="slide28.xml"/><Relationship Id="rId28" Type="http://schemas.openxmlformats.org/officeDocument/2006/relationships/slide" Target="slide9.xml"/><Relationship Id="rId10" Type="http://schemas.openxmlformats.org/officeDocument/2006/relationships/slide" Target="slide17.xml"/><Relationship Id="rId19" Type="http://schemas.openxmlformats.org/officeDocument/2006/relationships/slide" Target="slide24.xml"/><Relationship Id="rId31" Type="http://schemas.openxmlformats.org/officeDocument/2006/relationships/slide" Target="slide32.xml"/><Relationship Id="rId4" Type="http://schemas.openxmlformats.org/officeDocument/2006/relationships/slide" Target="slide19.xml"/><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6.xml"/><Relationship Id="rId27" Type="http://schemas.openxmlformats.org/officeDocument/2006/relationships/slide" Target="slide23.xml"/><Relationship Id="rId30"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0.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6.jpe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slide" Target="slide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50" name="6 Resim" descr="Kenar süsü 90.gif"/>
          <p:cNvPicPr>
            <a:picLocks noChangeAspect="1"/>
          </p:cNvPicPr>
          <p:nvPr/>
        </p:nvPicPr>
        <p:blipFill>
          <a:blip r:embed="rId4" cstate="print"/>
          <a:srcRect/>
          <a:stretch>
            <a:fillRect/>
          </a:stretch>
        </p:blipFill>
        <p:spPr bwMode="auto">
          <a:xfrm>
            <a:off x="0" y="5000626"/>
            <a:ext cx="12192000" cy="1857375"/>
          </a:xfrm>
          <a:prstGeom prst="rect">
            <a:avLst/>
          </a:prstGeom>
          <a:noFill/>
          <a:ln w="9525">
            <a:noFill/>
            <a:miter lim="800000"/>
            <a:headEnd/>
            <a:tailEnd/>
          </a:ln>
        </p:spPr>
      </p:pic>
      <p:pic>
        <p:nvPicPr>
          <p:cNvPr id="2051" name="5 Resim" descr="Kenar süsü 90.gif"/>
          <p:cNvPicPr>
            <a:picLocks noChangeAspect="1"/>
          </p:cNvPicPr>
          <p:nvPr/>
        </p:nvPicPr>
        <p:blipFill>
          <a:blip r:embed="rId4" cstate="print"/>
          <a:srcRect/>
          <a:stretch>
            <a:fillRect/>
          </a:stretch>
        </p:blipFill>
        <p:spPr bwMode="auto">
          <a:xfrm>
            <a:off x="0" y="1"/>
            <a:ext cx="12192000" cy="1857375"/>
          </a:xfrm>
          <a:prstGeom prst="rect">
            <a:avLst/>
          </a:prstGeom>
          <a:noFill/>
          <a:ln w="9525">
            <a:noFill/>
            <a:miter lim="800000"/>
            <a:headEnd/>
            <a:tailEnd/>
          </a:ln>
        </p:spPr>
      </p:pic>
      <p:sp>
        <p:nvSpPr>
          <p:cNvPr id="2" name="1 Başlık"/>
          <p:cNvSpPr>
            <a:spLocks noGrp="1"/>
          </p:cNvSpPr>
          <p:nvPr>
            <p:ph type="title"/>
          </p:nvPr>
        </p:nvSpPr>
        <p:spPr>
          <a:xfrm>
            <a:off x="809626" y="4143375"/>
            <a:ext cx="9858375" cy="928688"/>
          </a:xfrm>
          <a:solidFill>
            <a:srgbClr val="002060"/>
          </a:solidFill>
        </p:spPr>
        <p:txBody>
          <a:bodyPr rtlCol="0">
            <a:normAutofit fontScale="90000"/>
          </a:bodyPr>
          <a:lstStyle/>
          <a:p>
            <a:pPr algn="ctr" fontAlgn="auto">
              <a:lnSpc>
                <a:spcPct val="150000"/>
              </a:lnSpc>
              <a:spcAft>
                <a:spcPts val="0"/>
              </a:spcAft>
              <a:defRPr/>
            </a:pPr>
            <a:r>
              <a:rPr lang="tr-TR" dirty="0" smtClean="0">
                <a:solidFill>
                  <a:srgbClr val="FFFF00"/>
                </a:solidFill>
              </a:rPr>
              <a:t>                </a:t>
            </a:r>
            <a:r>
              <a:rPr lang="tr-TR" sz="2200" dirty="0" smtClean="0">
                <a:solidFill>
                  <a:srgbClr val="FFFF00"/>
                </a:solidFill>
              </a:rPr>
              <a:t>Hazırlayan</a:t>
            </a:r>
            <a:br>
              <a:rPr lang="tr-TR" sz="2200" dirty="0" smtClean="0">
                <a:solidFill>
                  <a:srgbClr val="FFFF00"/>
                </a:solidFill>
              </a:rPr>
            </a:br>
            <a:r>
              <a:rPr lang="tr-TR" sz="2200" dirty="0" smtClean="0">
                <a:solidFill>
                  <a:srgbClr val="FFFF00"/>
                </a:solidFill>
              </a:rPr>
              <a:t>                 MUHSİN KÖKTÜRK </a:t>
            </a:r>
            <a:endParaRPr lang="tr-TR" sz="2200" dirty="0">
              <a:solidFill>
                <a:srgbClr val="FFFF00"/>
              </a:solidFill>
            </a:endParaRPr>
          </a:p>
        </p:txBody>
      </p:sp>
      <p:sp>
        <p:nvSpPr>
          <p:cNvPr id="2053" name="3 Metin Yer Tutucusu"/>
          <p:cNvSpPr>
            <a:spLocks noGrp="1"/>
          </p:cNvSpPr>
          <p:nvPr>
            <p:ph type="body" sz="half" idx="2"/>
          </p:nvPr>
        </p:nvSpPr>
        <p:spPr>
          <a:xfrm>
            <a:off x="4024299" y="6426200"/>
            <a:ext cx="4143375" cy="431800"/>
          </a:xfrm>
          <a:solidFill>
            <a:srgbClr val="002060"/>
          </a:solidFill>
        </p:spPr>
        <p:txBody>
          <a:bodyPr/>
          <a:lstStyle/>
          <a:p>
            <a:pPr algn="ctr"/>
            <a:r>
              <a:rPr lang="tr-TR" sz="1800" b="1" dirty="0">
                <a:solidFill>
                  <a:srgbClr val="FFFF00"/>
                </a:solidFill>
              </a:rPr>
              <a:t>  </a:t>
            </a:r>
            <a:r>
              <a:rPr lang="tr-TR" sz="2000" b="1" dirty="0">
                <a:solidFill>
                  <a:srgbClr val="FFFF00"/>
                </a:solidFill>
                <a:latin typeface="Comic Sans MS" pitchFamily="66" charset="0"/>
                <a:hlinkClick r:id="rId5" action="ppaction://hlinksldjump"/>
              </a:rPr>
              <a:t>Başlamak için burayı tıklayınız.</a:t>
            </a:r>
            <a:endParaRPr lang="tr-TR" sz="2000" b="1" u="sng" dirty="0">
              <a:solidFill>
                <a:srgbClr val="FFFF00"/>
              </a:solidFill>
              <a:latin typeface="Comic Sans MS" pitchFamily="66" charset="0"/>
            </a:endParaRPr>
          </a:p>
        </p:txBody>
      </p:sp>
      <p:sp>
        <p:nvSpPr>
          <p:cNvPr id="5" name="4 Dikdörtgen"/>
          <p:cNvSpPr/>
          <p:nvPr/>
        </p:nvSpPr>
        <p:spPr>
          <a:xfrm>
            <a:off x="816401" y="1857376"/>
            <a:ext cx="9858412" cy="2308324"/>
          </a:xfrm>
          <a:prstGeom prst="rect">
            <a:avLst/>
          </a:prstGeom>
          <a:solidFill>
            <a:srgbClr val="002060"/>
          </a:solidFill>
          <a:ln>
            <a:solidFill>
              <a:srgbClr val="002060"/>
            </a:solidFill>
          </a:ln>
        </p:spPr>
        <p:txBody>
          <a:bodyPr>
            <a:spAutoFit/>
          </a:bodyPr>
          <a:lstStyle/>
          <a:p>
            <a:pPr algn="ctr">
              <a:defRPr/>
            </a:pPr>
            <a:r>
              <a:rPr lang="tr-TR" sz="7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
            </a:r>
            <a:r>
              <a:rPr lang="tr-TR"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TÜRK ŞİİRİ </a:t>
            </a:r>
            <a:endParaRPr lang="tr-TR" sz="7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defRPr/>
            </a:pPr>
            <a:r>
              <a:rPr lang="tr-TR" sz="7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SEÇKİSİ</a:t>
            </a:r>
          </a:p>
        </p:txBody>
      </p:sp>
      <p:pic>
        <p:nvPicPr>
          <p:cNvPr id="8" name="Gülüm Can.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943600" y="3276600"/>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childTnLst>
                          </p:cTn>
                        </p:par>
                        <p:par>
                          <p:cTn id="13" fill="hold">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p:val>
                                            <p:fltVal val="0"/>
                                          </p:val>
                                        </p:tav>
                                        <p:tav tm="100000">
                                          <p:val>
                                            <p:strVal val="#ppt_w"/>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4000"/>
                            </p:stCondLst>
                            <p:childTnLst>
                              <p:par>
                                <p:cTn id="19" presetID="56" presetClass="entr" presetSubtype="0" fill="hold" grpId="1" nodeType="afterEffect">
                                  <p:stCondLst>
                                    <p:cond delay="0"/>
                                  </p:stCondLst>
                                  <p:iterate type="lt">
                                    <p:tmPct val="10000"/>
                                  </p:iterate>
                                  <p:childTnLst>
                                    <p:set>
                                      <p:cBhvr>
                                        <p:cTn id="20" dur="1" fill="hold">
                                          <p:stCondLst>
                                            <p:cond delay="0"/>
                                          </p:stCondLst>
                                        </p:cTn>
                                        <p:tgtEl>
                                          <p:spTgt spid="2053">
                                            <p:bg/>
                                          </p:spTgt>
                                        </p:tgtEl>
                                        <p:attrNameLst>
                                          <p:attrName>style.visibility</p:attrName>
                                        </p:attrNameLst>
                                      </p:cBhvr>
                                      <p:to>
                                        <p:strVal val="visible"/>
                                      </p:to>
                                    </p:set>
                                    <p:anim by="(-#ppt_w*2)" calcmode="lin" valueType="num">
                                      <p:cBhvr rctx="PPT">
                                        <p:cTn id="21" dur="500" autoRev="1" fill="hold">
                                          <p:stCondLst>
                                            <p:cond delay="0"/>
                                          </p:stCondLst>
                                        </p:cTn>
                                        <p:tgtEl>
                                          <p:spTgt spid="2053">
                                            <p:bg/>
                                          </p:spTgt>
                                        </p:tgtEl>
                                        <p:attrNameLst>
                                          <p:attrName>ppt_w</p:attrName>
                                        </p:attrNameLst>
                                      </p:cBhvr>
                                    </p:anim>
                                    <p:anim by="(#ppt_w*0.50)" calcmode="lin" valueType="num">
                                      <p:cBhvr>
                                        <p:cTn id="22" dur="500" decel="50000" autoRev="1" fill="hold">
                                          <p:stCondLst>
                                            <p:cond delay="0"/>
                                          </p:stCondLst>
                                        </p:cTn>
                                        <p:tgtEl>
                                          <p:spTgt spid="2053">
                                            <p:bg/>
                                          </p:spTgt>
                                        </p:tgtEl>
                                        <p:attrNameLst>
                                          <p:attrName>ppt_x</p:attrName>
                                        </p:attrNameLst>
                                      </p:cBhvr>
                                    </p:anim>
                                    <p:anim from="(-#ppt_h/2)" to="(#ppt_y)" calcmode="lin" valueType="num">
                                      <p:cBhvr>
                                        <p:cTn id="23" dur="1000" fill="hold">
                                          <p:stCondLst>
                                            <p:cond delay="0"/>
                                          </p:stCondLst>
                                        </p:cTn>
                                        <p:tgtEl>
                                          <p:spTgt spid="2053">
                                            <p:bg/>
                                          </p:spTgt>
                                        </p:tgtEl>
                                        <p:attrNameLst>
                                          <p:attrName>ppt_y</p:attrName>
                                        </p:attrNameLst>
                                      </p:cBhvr>
                                    </p:anim>
                                    <p:animRot by="21600000">
                                      <p:cBhvr>
                                        <p:cTn id="24" dur="1000" fill="hold">
                                          <p:stCondLst>
                                            <p:cond delay="0"/>
                                          </p:stCondLst>
                                        </p:cTn>
                                        <p:tgtEl>
                                          <p:spTgt spid="2053">
                                            <p:bg/>
                                          </p:spTgt>
                                        </p:tgtEl>
                                        <p:attrNameLst>
                                          <p:attrName>r</p:attrName>
                                        </p:attrNameLst>
                                      </p:cBhvr>
                                    </p:animRot>
                                  </p:childTnLst>
                                </p:cTn>
                              </p:par>
                            </p:childTnLst>
                          </p:cTn>
                        </p:par>
                        <p:par>
                          <p:cTn id="25" fill="hold">
                            <p:stCondLst>
                              <p:cond delay="5000"/>
                            </p:stCondLst>
                            <p:childTnLst>
                              <p:par>
                                <p:cTn id="26" presetID="56" presetClass="entr" presetSubtype="0" fill="hold" grpId="1" nodeType="afterEffect">
                                  <p:stCondLst>
                                    <p:cond delay="0"/>
                                  </p:stCondLst>
                                  <p:iterate type="lt">
                                    <p:tmPct val="10000"/>
                                  </p:iterate>
                                  <p:childTnLst>
                                    <p:set>
                                      <p:cBhvr>
                                        <p:cTn id="27" dur="1" fill="hold">
                                          <p:stCondLst>
                                            <p:cond delay="0"/>
                                          </p:stCondLst>
                                        </p:cTn>
                                        <p:tgtEl>
                                          <p:spTgt spid="2053">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2053">
                                            <p:txEl>
                                              <p:pRg st="0" end="0"/>
                                            </p:txEl>
                                          </p:spTgt>
                                        </p:tgtEl>
                                        <p:attrNameLst>
                                          <p:attrName>ppt_w</p:attrName>
                                        </p:attrNameLst>
                                      </p:cBhvr>
                                    </p:anim>
                                    <p:anim by="(#ppt_w*0.50)" calcmode="lin" valueType="num">
                                      <p:cBhvr>
                                        <p:cTn id="29" dur="500" decel="50000" autoRev="1" fill="hold">
                                          <p:stCondLst>
                                            <p:cond delay="0"/>
                                          </p:stCondLst>
                                        </p:cTn>
                                        <p:tgtEl>
                                          <p:spTgt spid="2053">
                                            <p:txEl>
                                              <p:pRg st="0" end="0"/>
                                            </p:txEl>
                                          </p:spTgt>
                                        </p:tgtEl>
                                        <p:attrNameLst>
                                          <p:attrName>ppt_x</p:attrName>
                                        </p:attrNameLst>
                                      </p:cBhvr>
                                    </p:anim>
                                    <p:anim from="(-#ppt_h/2)" to="(#ppt_y)" calcmode="lin" valueType="num">
                                      <p:cBhvr>
                                        <p:cTn id="30" dur="1000" fill="hold">
                                          <p:stCondLst>
                                            <p:cond delay="0"/>
                                          </p:stCondLst>
                                        </p:cTn>
                                        <p:tgtEl>
                                          <p:spTgt spid="2053">
                                            <p:txEl>
                                              <p:pRg st="0" end="0"/>
                                            </p:txEl>
                                          </p:spTgt>
                                        </p:tgtEl>
                                        <p:attrNameLst>
                                          <p:attrName>ppt_y</p:attrName>
                                        </p:attrNameLst>
                                      </p:cBhvr>
                                    </p:anim>
                                    <p:animRot by="21600000">
                                      <p:cBhvr>
                                        <p:cTn id="31" dur="1000" fill="hold">
                                          <p:stCondLst>
                                            <p:cond delay="0"/>
                                          </p:stCondLst>
                                        </p:cTn>
                                        <p:tgtEl>
                                          <p:spTgt spid="205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2"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animBg="1"/>
      <p:bldP spid="2053" grpId="1" build="p"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19 Resim" descr="Çerçeve 59.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8" name="Rectangle 1"/>
          <p:cNvSpPr>
            <a:spLocks noGrp="1" noChangeArrowheads="1"/>
          </p:cNvSpPr>
          <p:nvPr>
            <p:ph type="ctrTitle"/>
          </p:nvPr>
        </p:nvSpPr>
        <p:spPr>
          <a:xfrm>
            <a:off x="2855640" y="620714"/>
            <a:ext cx="3500437" cy="6308725"/>
          </a:xfrm>
        </p:spPr>
        <p:txBody>
          <a:bodyPr rtlCol="0">
            <a:spAutoFit/>
          </a:bodyPr>
          <a:lstStyle/>
          <a:p>
            <a:pPr algn="l" fontAlgn="auto">
              <a:spcAft>
                <a:spcPts val="0"/>
              </a:spcAft>
              <a:defRPr/>
            </a:pPr>
            <a:r>
              <a:rPr lang="tr-TR" sz="1300" b="1" dirty="0">
                <a:solidFill>
                  <a:schemeClr val="accent3">
                    <a:lumMod val="75000"/>
                  </a:schemeClr>
                </a:solidFill>
                <a:latin typeface="Comic Sans MS" pitchFamily="66" charset="0"/>
                <a:cs typeface="Arial" pitchFamily="34" charset="0"/>
              </a:rPr>
              <a:t>Ben sana mecburum bilemezsin,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Adını mıh gibi aklımda tutuyorum.</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Büyüdükçe büyüyor gözlerin,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Ben sana mecburum, bilemezsin,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İçimi seninle ısıtıyorum.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Ağaçlar sonbahara hazırlanıyor,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Bu şehir o eski İstanbul mudur?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Karanlıkta bulutlar parçalanıyor,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Sokak lambaları birden yanıyor.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Kaldırımlarda yağmur kokusu,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Ben sana mecburum, sen yoksun.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Sevmek kimi zaman rezilce korkudur,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İnsan bir akşamüstü ansızın yorulur.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Tutsak ustura ağzında yaşamaktan,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Kimi zaman ellerini kırar tutkusu,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Birkaç hayat çıkarır yaşamasından.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Hangi kapıyı çalsa kimi zaman,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Arkasında yalnızlığın hınzır uğultusu.</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Fatih’te yoksul bir gramofon çalıyor,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Eski zamanlardan bir cuma çalıyor.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Durup köşe başında deliksiz dinlesem,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Sana kullanılmamış bir gök getirsem,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Haftalar ellerimde ufalanıyor.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Ne yapsam, ne tutsam, nereye gitsem, </a:t>
            </a:r>
            <a:br>
              <a:rPr lang="tr-TR" sz="1300" b="1" dirty="0">
                <a:solidFill>
                  <a:schemeClr val="accent3">
                    <a:lumMod val="75000"/>
                  </a:schemeClr>
                </a:solidFill>
                <a:latin typeface="Comic Sans MS" pitchFamily="66" charset="0"/>
                <a:cs typeface="Arial" pitchFamily="34" charset="0"/>
              </a:rPr>
            </a:br>
            <a:r>
              <a:rPr lang="tr-TR" sz="1300" b="1" dirty="0">
                <a:solidFill>
                  <a:schemeClr val="accent3">
                    <a:lumMod val="75000"/>
                  </a:schemeClr>
                </a:solidFill>
                <a:latin typeface="Comic Sans MS" pitchFamily="66" charset="0"/>
                <a:cs typeface="Arial" pitchFamily="34" charset="0"/>
              </a:rPr>
              <a:t>Ben sana mecburum, sen yoksun. </a:t>
            </a:r>
            <a:br>
              <a:rPr lang="tr-TR" sz="1300" b="1" dirty="0">
                <a:solidFill>
                  <a:schemeClr val="accent3">
                    <a:lumMod val="75000"/>
                  </a:schemeClr>
                </a:solidFill>
                <a:latin typeface="Comic Sans MS" pitchFamily="66" charset="0"/>
                <a:cs typeface="Arial" pitchFamily="34" charset="0"/>
              </a:rPr>
            </a:br>
            <a:r>
              <a:rPr lang="tr-TR" sz="1400" b="1" dirty="0">
                <a:solidFill>
                  <a:srgbClr val="002060"/>
                </a:solidFill>
                <a:latin typeface="Arial" pitchFamily="34" charset="0"/>
                <a:cs typeface="Arial" pitchFamily="34" charset="0"/>
              </a:rPr>
              <a:t> </a:t>
            </a:r>
            <a:r>
              <a:rPr lang="tr-TR" sz="1400" dirty="0">
                <a:solidFill>
                  <a:srgbClr val="002060"/>
                </a:solidFill>
                <a:latin typeface="Arial" pitchFamily="34" charset="0"/>
                <a:cs typeface="Arial" pitchFamily="34" charset="0"/>
              </a:rPr>
              <a:t/>
            </a:r>
            <a:br>
              <a:rPr lang="tr-TR" sz="1400" dirty="0">
                <a:solidFill>
                  <a:srgbClr val="002060"/>
                </a:solidFill>
                <a:latin typeface="Arial" pitchFamily="34" charset="0"/>
                <a:cs typeface="Arial" pitchFamily="34" charset="0"/>
              </a:rPr>
            </a:br>
            <a:r>
              <a:rPr lang="tr-TR" sz="1400" dirty="0">
                <a:solidFill>
                  <a:srgbClr val="002060"/>
                </a:solidFill>
                <a:latin typeface="Arial" pitchFamily="34" charset="0"/>
                <a:cs typeface="Arial" pitchFamily="34" charset="0"/>
              </a:rPr>
              <a:t> </a:t>
            </a:r>
            <a:br>
              <a:rPr lang="tr-TR" sz="1400" dirty="0">
                <a:solidFill>
                  <a:srgbClr val="002060"/>
                </a:solidFill>
                <a:latin typeface="Arial" pitchFamily="34" charset="0"/>
                <a:cs typeface="Arial" pitchFamily="34" charset="0"/>
              </a:rPr>
            </a:br>
            <a:r>
              <a:rPr lang="tr-TR" sz="1200" dirty="0">
                <a:solidFill>
                  <a:srgbClr val="FFC000"/>
                </a:solidFill>
                <a:latin typeface="Arial" pitchFamily="34" charset="0"/>
                <a:cs typeface="Arial" pitchFamily="34" charset="0"/>
              </a:rPr>
              <a:t>  </a:t>
            </a:r>
            <a:endParaRPr lang="tr-TR" sz="1200" b="1" dirty="0">
              <a:solidFill>
                <a:srgbClr val="FFC000"/>
              </a:solidFill>
              <a:latin typeface="Arial" pitchFamily="34" charset="0"/>
              <a:cs typeface="Arial" pitchFamily="34" charset="0"/>
            </a:endParaRPr>
          </a:p>
        </p:txBody>
      </p:sp>
      <p:sp>
        <p:nvSpPr>
          <p:cNvPr id="9" name="Rectangle 1"/>
          <p:cNvSpPr txBox="1">
            <a:spLocks noChangeArrowheads="1"/>
          </p:cNvSpPr>
          <p:nvPr/>
        </p:nvSpPr>
        <p:spPr bwMode="auto">
          <a:xfrm>
            <a:off x="6240016" y="1976428"/>
            <a:ext cx="3786188" cy="4365298"/>
          </a:xfrm>
          <a:prstGeom prst="rect">
            <a:avLst/>
          </a:prstGeom>
          <a:noFill/>
          <a:ln w="9525">
            <a:noFill/>
            <a:miter lim="800000"/>
            <a:headEnd/>
            <a:tailEnd/>
          </a:ln>
          <a:effectLst/>
        </p:spPr>
        <p:txBody>
          <a:bodyPr anchor="ctr">
            <a:spAutoFit/>
          </a:bodyPr>
          <a:lstStyle/>
          <a:p>
            <a:pPr>
              <a:defRPr/>
            </a:pPr>
            <a:r>
              <a:rPr lang="tr-TR" sz="1300" b="1" dirty="0">
                <a:solidFill>
                  <a:schemeClr val="accent3">
                    <a:lumMod val="75000"/>
                  </a:schemeClr>
                </a:solidFill>
                <a:latin typeface="Comic Sans MS" pitchFamily="66" charset="0"/>
              </a:rPr>
              <a:t>Belki haziranda mavi benekli çocuksun, </a:t>
            </a:r>
          </a:p>
          <a:p>
            <a:pPr>
              <a:defRPr/>
            </a:pPr>
            <a:r>
              <a:rPr lang="tr-TR" sz="1300" b="1" dirty="0">
                <a:solidFill>
                  <a:schemeClr val="accent3">
                    <a:lumMod val="75000"/>
                  </a:schemeClr>
                </a:solidFill>
                <a:latin typeface="Comic Sans MS" pitchFamily="66" charset="0"/>
              </a:rPr>
              <a:t>Ah, seni bilmiyor, kimseler bilmiyor!</a:t>
            </a:r>
          </a:p>
          <a:p>
            <a:pPr>
              <a:defRPr/>
            </a:pPr>
            <a:r>
              <a:rPr lang="tr-TR" sz="1300" b="1" dirty="0">
                <a:solidFill>
                  <a:schemeClr val="accent3">
                    <a:lumMod val="75000"/>
                  </a:schemeClr>
                </a:solidFill>
                <a:latin typeface="Comic Sans MS" pitchFamily="66" charset="0"/>
              </a:rPr>
              <a:t>Bir şilep sızıyor ıssız gözlerinden, </a:t>
            </a:r>
          </a:p>
          <a:p>
            <a:pPr>
              <a:defRPr/>
            </a:pPr>
            <a:r>
              <a:rPr lang="tr-TR" sz="1300" b="1" dirty="0">
                <a:solidFill>
                  <a:schemeClr val="accent3">
                    <a:lumMod val="75000"/>
                  </a:schemeClr>
                </a:solidFill>
                <a:latin typeface="Comic Sans MS" pitchFamily="66" charset="0"/>
              </a:rPr>
              <a:t>Belki Yeşilköy'de uçağa biniyorsun, </a:t>
            </a:r>
          </a:p>
          <a:p>
            <a:pPr>
              <a:defRPr/>
            </a:pPr>
            <a:r>
              <a:rPr lang="tr-TR" sz="1300" b="1" dirty="0">
                <a:solidFill>
                  <a:schemeClr val="accent3">
                    <a:lumMod val="75000"/>
                  </a:schemeClr>
                </a:solidFill>
                <a:latin typeface="Comic Sans MS" pitchFamily="66" charset="0"/>
              </a:rPr>
              <a:t>Bütün ıslanmışsın tüylerin ürperiyor. </a:t>
            </a:r>
          </a:p>
          <a:p>
            <a:pPr>
              <a:defRPr/>
            </a:pPr>
            <a:r>
              <a:rPr lang="tr-TR" sz="1300" b="1" dirty="0">
                <a:solidFill>
                  <a:schemeClr val="accent3">
                    <a:lumMod val="75000"/>
                  </a:schemeClr>
                </a:solidFill>
                <a:latin typeface="Comic Sans MS" pitchFamily="66" charset="0"/>
              </a:rPr>
              <a:t>Belki körsün, kırılmışsın, telaş içindesin, </a:t>
            </a:r>
          </a:p>
          <a:p>
            <a:pPr>
              <a:defRPr/>
            </a:pPr>
            <a:r>
              <a:rPr lang="tr-TR" sz="1300" b="1" dirty="0">
                <a:solidFill>
                  <a:schemeClr val="accent3">
                    <a:lumMod val="75000"/>
                  </a:schemeClr>
                </a:solidFill>
                <a:latin typeface="Comic Sans MS" pitchFamily="66" charset="0"/>
              </a:rPr>
              <a:t>Kötü rüzgâr saçlarını götürüyor.</a:t>
            </a:r>
          </a:p>
          <a:p>
            <a:pPr>
              <a:defRPr/>
            </a:pPr>
            <a:r>
              <a:rPr lang="tr-TR" sz="1300" b="1" dirty="0">
                <a:solidFill>
                  <a:schemeClr val="accent3">
                    <a:lumMod val="75000"/>
                  </a:schemeClr>
                </a:solidFill>
                <a:latin typeface="Comic Sans MS" pitchFamily="66" charset="0"/>
              </a:rPr>
              <a:t> </a:t>
            </a:r>
          </a:p>
          <a:p>
            <a:pPr>
              <a:defRPr/>
            </a:pPr>
            <a:r>
              <a:rPr lang="tr-TR" sz="1300" b="1" dirty="0">
                <a:solidFill>
                  <a:schemeClr val="accent3">
                    <a:lumMod val="75000"/>
                  </a:schemeClr>
                </a:solidFill>
                <a:latin typeface="Comic Sans MS" pitchFamily="66" charset="0"/>
              </a:rPr>
              <a:t>Ne vakit bir yaşamak düşünsem, </a:t>
            </a:r>
          </a:p>
          <a:p>
            <a:pPr>
              <a:defRPr/>
            </a:pPr>
            <a:r>
              <a:rPr lang="tr-TR" sz="1300" b="1" dirty="0">
                <a:solidFill>
                  <a:schemeClr val="accent3">
                    <a:lumMod val="75000"/>
                  </a:schemeClr>
                </a:solidFill>
                <a:latin typeface="Comic Sans MS" pitchFamily="66" charset="0"/>
              </a:rPr>
              <a:t>Bu kurtlar sofrasında belki zor. </a:t>
            </a:r>
          </a:p>
          <a:p>
            <a:pPr>
              <a:defRPr/>
            </a:pPr>
            <a:r>
              <a:rPr lang="tr-TR" sz="1300" b="1" dirty="0">
                <a:solidFill>
                  <a:schemeClr val="accent3">
                    <a:lumMod val="75000"/>
                  </a:schemeClr>
                </a:solidFill>
                <a:latin typeface="Comic Sans MS" pitchFamily="66" charset="0"/>
              </a:rPr>
              <a:t>Ayıpsız, fakat ellerimizi kirletmeden, </a:t>
            </a:r>
          </a:p>
          <a:p>
            <a:pPr>
              <a:defRPr/>
            </a:pPr>
            <a:r>
              <a:rPr lang="tr-TR" sz="1300" b="1" dirty="0">
                <a:solidFill>
                  <a:schemeClr val="accent3">
                    <a:lumMod val="75000"/>
                  </a:schemeClr>
                </a:solidFill>
                <a:latin typeface="Comic Sans MS" pitchFamily="66" charset="0"/>
              </a:rPr>
              <a:t>Ne vakit bir yaşamak düşünsem, </a:t>
            </a:r>
          </a:p>
          <a:p>
            <a:pPr>
              <a:defRPr/>
            </a:pPr>
            <a:r>
              <a:rPr lang="tr-TR" sz="1300" b="1" dirty="0">
                <a:solidFill>
                  <a:schemeClr val="accent3">
                    <a:lumMod val="75000"/>
                  </a:schemeClr>
                </a:solidFill>
                <a:latin typeface="Comic Sans MS" pitchFamily="66" charset="0"/>
              </a:rPr>
              <a:t>Sus, deyip adınla başlıyorum. </a:t>
            </a:r>
          </a:p>
          <a:p>
            <a:pPr>
              <a:defRPr/>
            </a:pPr>
            <a:r>
              <a:rPr lang="tr-TR" sz="1300" b="1" dirty="0">
                <a:solidFill>
                  <a:schemeClr val="accent3">
                    <a:lumMod val="75000"/>
                  </a:schemeClr>
                </a:solidFill>
                <a:latin typeface="Comic Sans MS" pitchFamily="66" charset="0"/>
              </a:rPr>
              <a:t>İçim sıra kımıldıyor gizli denizlerin, </a:t>
            </a:r>
          </a:p>
          <a:p>
            <a:pPr>
              <a:defRPr/>
            </a:pPr>
            <a:r>
              <a:rPr lang="tr-TR" sz="1300" b="1" dirty="0">
                <a:solidFill>
                  <a:schemeClr val="accent3">
                    <a:lumMod val="75000"/>
                  </a:schemeClr>
                </a:solidFill>
                <a:latin typeface="Comic Sans MS" pitchFamily="66" charset="0"/>
              </a:rPr>
              <a:t>Hayır, başka türlü olmayacak, </a:t>
            </a:r>
          </a:p>
          <a:p>
            <a:pPr>
              <a:spcAft>
                <a:spcPts val="1000"/>
              </a:spcAft>
              <a:defRPr/>
            </a:pPr>
            <a:r>
              <a:rPr lang="tr-TR" sz="1300" b="1" dirty="0">
                <a:solidFill>
                  <a:schemeClr val="accent3">
                    <a:lumMod val="75000"/>
                  </a:schemeClr>
                </a:solidFill>
                <a:latin typeface="Comic Sans MS" pitchFamily="66" charset="0"/>
              </a:rPr>
              <a:t>Ben sana mecburum, bilemezsin</a:t>
            </a:r>
            <a:r>
              <a:rPr lang="tr-TR" sz="1300" b="1" dirty="0" smtClean="0">
                <a:solidFill>
                  <a:schemeClr val="accent3">
                    <a:lumMod val="75000"/>
                  </a:schemeClr>
                </a:solidFill>
                <a:latin typeface="Comic Sans MS" pitchFamily="66" charset="0"/>
              </a:rPr>
              <a:t>… </a:t>
            </a:r>
          </a:p>
          <a:p>
            <a:pPr>
              <a:spcAft>
                <a:spcPts val="1000"/>
              </a:spcAft>
              <a:defRPr/>
            </a:pPr>
            <a:r>
              <a:rPr lang="tr-TR" sz="1500" b="1" dirty="0" smtClean="0">
                <a:solidFill>
                  <a:schemeClr val="accent3">
                    <a:lumMod val="75000"/>
                  </a:schemeClr>
                </a:solidFill>
                <a:latin typeface="Comic Sans MS" pitchFamily="66" charset="0"/>
              </a:rPr>
              <a:t>                </a:t>
            </a:r>
            <a:r>
              <a:rPr lang="tr-TR" sz="1300" b="1" dirty="0" smtClean="0">
                <a:solidFill>
                  <a:schemeClr val="accent3">
                    <a:lumMod val="75000"/>
                  </a:schemeClr>
                </a:solidFill>
                <a:latin typeface="Comic Sans MS" pitchFamily="66" charset="0"/>
              </a:rPr>
              <a:t>ATİLLA İLHAN</a:t>
            </a:r>
            <a:endParaRPr lang="tr-TR" sz="1300" b="1" dirty="0">
              <a:solidFill>
                <a:schemeClr val="accent3">
                  <a:lumMod val="75000"/>
                </a:schemeClr>
              </a:solidFill>
              <a:latin typeface="Comic Sans MS" pitchFamily="66" charset="0"/>
            </a:endParaRPr>
          </a:p>
          <a:p>
            <a:pPr algn="ctr" fontAlgn="auto">
              <a:spcAft>
                <a:spcPts val="0"/>
              </a:spcAft>
              <a:defRPr/>
            </a:pPr>
            <a:r>
              <a:rPr lang="tr-TR" sz="1400" b="1" dirty="0">
                <a:latin typeface="+mj-lt"/>
                <a:ea typeface="+mj-ea"/>
                <a:cs typeface="+mj-cs"/>
              </a:rPr>
              <a:t> </a:t>
            </a:r>
            <a:r>
              <a:rPr lang="tr-TR" sz="1400" b="1" dirty="0">
                <a:latin typeface="Arial" pitchFamily="34" charset="0"/>
                <a:ea typeface="+mj-ea"/>
                <a:cs typeface="Arial" pitchFamily="34" charset="0"/>
              </a:rPr>
              <a:t/>
            </a:r>
            <a:br>
              <a:rPr lang="tr-TR" sz="1400" b="1" dirty="0">
                <a:latin typeface="Arial" pitchFamily="34" charset="0"/>
                <a:ea typeface="+mj-ea"/>
                <a:cs typeface="Arial" pitchFamily="34" charset="0"/>
              </a:rPr>
            </a:br>
            <a:r>
              <a:rPr lang="tr-TR" sz="1400" b="1" dirty="0">
                <a:latin typeface="Arial" pitchFamily="34" charset="0"/>
                <a:ea typeface="+mj-ea"/>
                <a:cs typeface="Arial" pitchFamily="34" charset="0"/>
              </a:rPr>
              <a:t> </a:t>
            </a:r>
            <a:r>
              <a:rPr lang="tr-TR" sz="1400" dirty="0">
                <a:latin typeface="Arial" pitchFamily="34" charset="0"/>
                <a:ea typeface="+mj-ea"/>
                <a:cs typeface="Arial" pitchFamily="34" charset="0"/>
              </a:rPr>
              <a:t/>
            </a:r>
            <a:br>
              <a:rPr lang="tr-TR" sz="1400" dirty="0">
                <a:latin typeface="Arial" pitchFamily="34" charset="0"/>
                <a:ea typeface="+mj-ea"/>
                <a:cs typeface="Arial" pitchFamily="34" charset="0"/>
              </a:rPr>
            </a:br>
            <a:r>
              <a:rPr lang="tr-TR" sz="1200" dirty="0">
                <a:latin typeface="Arial" pitchFamily="34" charset="0"/>
                <a:ea typeface="+mj-ea"/>
                <a:cs typeface="Arial" pitchFamily="34" charset="0"/>
              </a:rPr>
              <a:t>  </a:t>
            </a:r>
            <a:endParaRPr lang="tr-TR" sz="1200" b="1" dirty="0">
              <a:solidFill>
                <a:schemeClr val="bg2"/>
              </a:solidFill>
              <a:latin typeface="Arial" pitchFamily="34" charset="0"/>
              <a:ea typeface="+mj-ea"/>
              <a:cs typeface="Arial" pitchFamily="34" charset="0"/>
            </a:endParaRPr>
          </a:p>
        </p:txBody>
      </p:sp>
      <p:sp>
        <p:nvSpPr>
          <p:cNvPr id="10" name="Rectangle 1"/>
          <p:cNvSpPr txBox="1">
            <a:spLocks noChangeArrowheads="1"/>
          </p:cNvSpPr>
          <p:nvPr/>
        </p:nvSpPr>
        <p:spPr bwMode="auto">
          <a:xfrm>
            <a:off x="2783632" y="332656"/>
            <a:ext cx="3357563" cy="323850"/>
          </a:xfrm>
          <a:prstGeom prst="rect">
            <a:avLst/>
          </a:prstGeom>
          <a:noFill/>
          <a:ln w="9525">
            <a:noFill/>
            <a:miter lim="800000"/>
            <a:headEnd/>
            <a:tailEnd/>
          </a:ln>
          <a:effectLst/>
        </p:spPr>
        <p:txBody>
          <a:bodyPr anchor="ctr">
            <a:spAutoFit/>
          </a:bodyPr>
          <a:lstStyle/>
          <a:p>
            <a:pPr fontAlgn="auto">
              <a:spcAft>
                <a:spcPts val="0"/>
              </a:spcAft>
              <a:defRPr/>
            </a:pPr>
            <a:r>
              <a:rPr lang="tr-TR" sz="1500" b="1" dirty="0">
                <a:solidFill>
                  <a:srgbClr val="00B050"/>
                </a:solidFill>
                <a:latin typeface="Comic Sans MS" pitchFamily="66" charset="0"/>
              </a:rPr>
              <a:t>    </a:t>
            </a:r>
            <a:r>
              <a:rPr lang="tr-TR" sz="1300" b="1" dirty="0">
                <a:solidFill>
                  <a:schemeClr val="accent3">
                    <a:lumMod val="75000"/>
                  </a:schemeClr>
                </a:solidFill>
                <a:latin typeface="Comic Sans MS" pitchFamily="66" charset="0"/>
              </a:rPr>
              <a:t>BEN SANA MECBURUM</a:t>
            </a:r>
            <a:endParaRPr lang="tr-TR" sz="1300" b="1" dirty="0">
              <a:solidFill>
                <a:schemeClr val="accent3">
                  <a:lumMod val="75000"/>
                </a:schemeClr>
              </a:solidFill>
              <a:latin typeface="Comic Sans MS" pitchFamily="66" charset="0"/>
              <a:ea typeface="+mj-ea"/>
              <a:cs typeface="+mj-cs"/>
            </a:endParaRPr>
          </a:p>
        </p:txBody>
      </p:sp>
      <p:pic>
        <p:nvPicPr>
          <p:cNvPr id="11274" name="10 Resim" descr="istanbullu_Atilla_Ilhan.jpg"/>
          <p:cNvPicPr>
            <a:picLocks noChangeAspect="1"/>
          </p:cNvPicPr>
          <p:nvPr/>
        </p:nvPicPr>
        <p:blipFill>
          <a:blip r:embed="rId4" cstate="print"/>
          <a:srcRect/>
          <a:stretch>
            <a:fillRect/>
          </a:stretch>
        </p:blipFill>
        <p:spPr bwMode="auto">
          <a:xfrm>
            <a:off x="7176120" y="476672"/>
            <a:ext cx="1152128" cy="1476499"/>
          </a:xfrm>
          <a:prstGeom prst="rect">
            <a:avLst/>
          </a:prstGeom>
          <a:noFill/>
          <a:ln w="9525">
            <a:noFill/>
            <a:miter lim="800000"/>
            <a:headEnd/>
            <a:tailEnd/>
          </a:ln>
        </p:spPr>
      </p:pic>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09320"/>
            <a:ext cx="1485170" cy="486000"/>
            <a:chOff x="10548000" y="6228000"/>
            <a:chExt cx="1485170" cy="486000"/>
          </a:xfrm>
        </p:grpSpPr>
        <p:sp>
          <p:nvSpPr>
            <p:cNvPr id="16" name="Sağ Ok 15">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7" name="Sol Ok 16">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airplane"/>
      </p:transition>
    </mc:Choice>
    <mc:Fallback>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22 Resim" descr="Çerçeve 126.gif"/>
          <p:cNvPicPr>
            <a:picLocks noChangeAspect="1"/>
          </p:cNvPicPr>
          <p:nvPr/>
        </p:nvPicPr>
        <p:blipFill>
          <a:blip r:embed="rId3" cstate="print"/>
          <a:srcRect/>
          <a:stretch>
            <a:fillRect/>
          </a:stretch>
        </p:blipFill>
        <p:spPr bwMode="auto">
          <a:xfrm>
            <a:off x="-888776" y="0"/>
            <a:ext cx="13080776" cy="6858000"/>
          </a:xfrm>
          <a:prstGeom prst="rect">
            <a:avLst/>
          </a:prstGeom>
          <a:noFill/>
          <a:ln w="9525">
            <a:noFill/>
            <a:miter lim="800000"/>
            <a:headEnd/>
            <a:tailEnd/>
          </a:ln>
        </p:spPr>
      </p:pic>
      <p:sp>
        <p:nvSpPr>
          <p:cNvPr id="17411" name="Rectangle 1"/>
          <p:cNvSpPr>
            <a:spLocks noGrp="1" noChangeArrowheads="1"/>
          </p:cNvSpPr>
          <p:nvPr>
            <p:ph type="ctrTitle"/>
          </p:nvPr>
        </p:nvSpPr>
        <p:spPr>
          <a:xfrm>
            <a:off x="4871864" y="1052736"/>
            <a:ext cx="3000375" cy="3554819"/>
          </a:xfrm>
        </p:spPr>
        <p:txBody>
          <a:bodyPr>
            <a:spAutoFit/>
          </a:bodyPr>
          <a:lstStyle/>
          <a:p>
            <a:pPr algn="l"/>
            <a:r>
              <a:rPr lang="tr-TR" sz="1600" b="1" dirty="0">
                <a:solidFill>
                  <a:srgbClr val="FF33CC"/>
                </a:solidFill>
              </a:rPr>
              <a:t/>
            </a:r>
            <a:br>
              <a:rPr lang="tr-TR" sz="1600" b="1" dirty="0">
                <a:solidFill>
                  <a:srgbClr val="FF33CC"/>
                </a:solidFill>
              </a:rPr>
            </a:br>
            <a:r>
              <a:rPr lang="tr-TR" sz="1300" b="1" dirty="0">
                <a:solidFill>
                  <a:srgbClr val="FF33CC"/>
                </a:solidFill>
                <a:latin typeface="Comic Sans MS" pitchFamily="66" charset="0"/>
              </a:rPr>
              <a:t>         </a:t>
            </a:r>
            <a:r>
              <a:rPr lang="tr-TR" sz="1300" b="1" dirty="0">
                <a:solidFill>
                  <a:srgbClr val="CC3399"/>
                </a:solidFill>
                <a:latin typeface="Comic Sans MS" pitchFamily="66" charset="0"/>
              </a:rPr>
              <a:t/>
            </a:r>
            <a:br>
              <a:rPr lang="tr-TR" sz="1300" b="1" dirty="0">
                <a:solidFill>
                  <a:srgbClr val="CC3399"/>
                </a:solidFill>
                <a:latin typeface="Comic Sans MS" pitchFamily="66" charset="0"/>
              </a:rPr>
            </a:br>
            <a:r>
              <a:rPr lang="tr-TR" sz="1400" b="1" dirty="0">
                <a:solidFill>
                  <a:srgbClr val="CC3399"/>
                </a:solidFill>
              </a:rPr>
              <a:t>Kara dutum, çatal karam, çingenem;</a:t>
            </a:r>
            <a:br>
              <a:rPr lang="tr-TR" sz="1400" b="1" dirty="0">
                <a:solidFill>
                  <a:srgbClr val="CC3399"/>
                </a:solidFill>
              </a:rPr>
            </a:br>
            <a:r>
              <a:rPr lang="tr-TR" sz="1400" b="1" dirty="0">
                <a:solidFill>
                  <a:srgbClr val="CC3399"/>
                </a:solidFill>
              </a:rPr>
              <a:t>Nar tanem, nur tanem, bir tanem. </a:t>
            </a:r>
            <a:br>
              <a:rPr lang="tr-TR" sz="1400" b="1" dirty="0">
                <a:solidFill>
                  <a:srgbClr val="CC3399"/>
                </a:solidFill>
              </a:rPr>
            </a:br>
            <a:r>
              <a:rPr lang="tr-TR" sz="1400" b="1" dirty="0">
                <a:solidFill>
                  <a:srgbClr val="CC3399"/>
                </a:solidFill>
              </a:rPr>
              <a:t>Ağaç isem dalımsın salkım saçak, </a:t>
            </a:r>
            <a:br>
              <a:rPr lang="tr-TR" sz="1400" b="1" dirty="0">
                <a:solidFill>
                  <a:srgbClr val="CC3399"/>
                </a:solidFill>
              </a:rPr>
            </a:br>
            <a:r>
              <a:rPr lang="tr-TR" sz="1400" b="1" dirty="0">
                <a:solidFill>
                  <a:srgbClr val="CC3399"/>
                </a:solidFill>
              </a:rPr>
              <a:t>Petek isem balımsın </a:t>
            </a:r>
            <a:r>
              <a:rPr lang="tr-TR" sz="1400" b="1" dirty="0" err="1">
                <a:solidFill>
                  <a:srgbClr val="CC3399"/>
                </a:solidFill>
              </a:rPr>
              <a:t>ağulum</a:t>
            </a:r>
            <a:r>
              <a:rPr lang="tr-TR" sz="1400" b="1" dirty="0">
                <a:solidFill>
                  <a:srgbClr val="CC3399"/>
                </a:solidFill>
              </a:rPr>
              <a:t>,</a:t>
            </a:r>
            <a:br>
              <a:rPr lang="tr-TR" sz="1400" b="1" dirty="0">
                <a:solidFill>
                  <a:srgbClr val="CC3399"/>
                </a:solidFill>
              </a:rPr>
            </a:br>
            <a:r>
              <a:rPr lang="tr-TR" sz="1400" b="1" dirty="0">
                <a:solidFill>
                  <a:srgbClr val="CC3399"/>
                </a:solidFill>
              </a:rPr>
              <a:t>Günahımsın, vebalimsin. </a:t>
            </a:r>
            <a:br>
              <a:rPr lang="tr-TR" sz="1400" b="1" dirty="0">
                <a:solidFill>
                  <a:srgbClr val="CC3399"/>
                </a:solidFill>
              </a:rPr>
            </a:br>
            <a:r>
              <a:rPr lang="tr-TR" sz="1400" b="1" dirty="0">
                <a:solidFill>
                  <a:srgbClr val="CC3399"/>
                </a:solidFill>
              </a:rPr>
              <a:t>Dili mercan, dizi mercan, dişi mercan; </a:t>
            </a:r>
            <a:br>
              <a:rPr lang="tr-TR" sz="1400" b="1" dirty="0">
                <a:solidFill>
                  <a:srgbClr val="CC3399"/>
                </a:solidFill>
              </a:rPr>
            </a:br>
            <a:r>
              <a:rPr lang="tr-TR" sz="1400" b="1" dirty="0">
                <a:solidFill>
                  <a:srgbClr val="CC3399"/>
                </a:solidFill>
              </a:rPr>
              <a:t>Yoluna bir can koyduğum,</a:t>
            </a:r>
            <a:br>
              <a:rPr lang="tr-TR" sz="1400" b="1" dirty="0">
                <a:solidFill>
                  <a:srgbClr val="CC3399"/>
                </a:solidFill>
              </a:rPr>
            </a:br>
            <a:r>
              <a:rPr lang="tr-TR" sz="1400" b="1" dirty="0">
                <a:solidFill>
                  <a:srgbClr val="CC3399"/>
                </a:solidFill>
              </a:rPr>
              <a:t>Gökte ararken yerde bulduğum ,</a:t>
            </a:r>
            <a:br>
              <a:rPr lang="tr-TR" sz="1400" b="1" dirty="0">
                <a:solidFill>
                  <a:srgbClr val="CC3399"/>
                </a:solidFill>
              </a:rPr>
            </a:br>
            <a:r>
              <a:rPr lang="tr-TR" sz="1400" b="1" dirty="0">
                <a:solidFill>
                  <a:srgbClr val="CC3399"/>
                </a:solidFill>
              </a:rPr>
              <a:t>Kara dutum, çatal karam, çingenem ;</a:t>
            </a:r>
            <a:br>
              <a:rPr lang="tr-TR" sz="1400" b="1" dirty="0">
                <a:solidFill>
                  <a:srgbClr val="CC3399"/>
                </a:solidFill>
              </a:rPr>
            </a:br>
            <a:r>
              <a:rPr lang="tr-TR" sz="1400" b="1" dirty="0">
                <a:solidFill>
                  <a:srgbClr val="CC3399"/>
                </a:solidFill>
              </a:rPr>
              <a:t>Daha nem olacaktın bir tanem ,</a:t>
            </a:r>
            <a:br>
              <a:rPr lang="tr-TR" sz="1400" b="1" dirty="0">
                <a:solidFill>
                  <a:srgbClr val="CC3399"/>
                </a:solidFill>
              </a:rPr>
            </a:br>
            <a:r>
              <a:rPr lang="tr-TR" sz="1400" b="1" dirty="0">
                <a:solidFill>
                  <a:srgbClr val="CC3399"/>
                </a:solidFill>
              </a:rPr>
              <a:t>Gülen ayvam, ağlayan narımsın;</a:t>
            </a:r>
            <a:br>
              <a:rPr lang="tr-TR" sz="1400" b="1" dirty="0">
                <a:solidFill>
                  <a:srgbClr val="CC3399"/>
                </a:solidFill>
              </a:rPr>
            </a:br>
            <a:r>
              <a:rPr lang="tr-TR" sz="1400" b="1" dirty="0">
                <a:solidFill>
                  <a:srgbClr val="CC3399"/>
                </a:solidFill>
              </a:rPr>
              <a:t>Kadınım, kısrağım, karımsın.</a:t>
            </a:r>
            <a:br>
              <a:rPr lang="tr-TR" sz="1400" b="1" dirty="0">
                <a:solidFill>
                  <a:srgbClr val="CC3399"/>
                </a:solidFill>
              </a:rPr>
            </a:br>
            <a:r>
              <a:rPr lang="tr-TR" sz="1400" b="1" dirty="0">
                <a:solidFill>
                  <a:srgbClr val="CC3399"/>
                </a:solidFill>
                <a:latin typeface="Comic Sans MS" pitchFamily="66" charset="0"/>
              </a:rPr>
              <a:t/>
            </a:r>
            <a:br>
              <a:rPr lang="tr-TR" sz="1400" b="1" dirty="0">
                <a:solidFill>
                  <a:srgbClr val="CC3399"/>
                </a:solidFill>
                <a:latin typeface="Comic Sans MS" pitchFamily="66" charset="0"/>
              </a:rPr>
            </a:br>
            <a:endParaRPr lang="tr-TR" sz="1400" b="1" dirty="0">
              <a:solidFill>
                <a:srgbClr val="CC3399"/>
              </a:solidFill>
              <a:latin typeface="Comic Sans MS" pitchFamily="66" charset="0"/>
              <a:ea typeface="Batang" pitchFamily="18" charset="-127"/>
            </a:endParaRPr>
          </a:p>
        </p:txBody>
      </p:sp>
      <p:pic>
        <p:nvPicPr>
          <p:cNvPr id="17415" name="20 Resim" descr="bedri_rahmi_eyuboglu.jpg"/>
          <p:cNvPicPr>
            <a:picLocks noChangeAspect="1"/>
          </p:cNvPicPr>
          <p:nvPr/>
        </p:nvPicPr>
        <p:blipFill>
          <a:blip r:embed="rId4" cstate="print"/>
          <a:srcRect/>
          <a:stretch>
            <a:fillRect/>
          </a:stretch>
        </p:blipFill>
        <p:spPr bwMode="auto">
          <a:xfrm>
            <a:off x="7896200" y="2060848"/>
            <a:ext cx="1152128" cy="1476499"/>
          </a:xfrm>
          <a:prstGeom prst="rect">
            <a:avLst/>
          </a:prstGeom>
          <a:noFill/>
          <a:ln w="9525">
            <a:noFill/>
            <a:miter lim="800000"/>
            <a:headEnd/>
            <a:tailEnd/>
          </a:ln>
        </p:spPr>
      </p:pic>
      <p:sp>
        <p:nvSpPr>
          <p:cNvPr id="2" name="Metin kutusu 1"/>
          <p:cNvSpPr txBox="1"/>
          <p:nvPr/>
        </p:nvSpPr>
        <p:spPr>
          <a:xfrm>
            <a:off x="5519936" y="1227728"/>
            <a:ext cx="2376264" cy="523220"/>
          </a:xfrm>
          <a:prstGeom prst="rect">
            <a:avLst/>
          </a:prstGeom>
          <a:noFill/>
        </p:spPr>
        <p:txBody>
          <a:bodyPr wrap="square" rtlCol="0">
            <a:spAutoFit/>
          </a:bodyPr>
          <a:lstStyle/>
          <a:p>
            <a:r>
              <a:rPr lang="tr-TR" sz="1400" b="1" dirty="0">
                <a:solidFill>
                  <a:srgbClr val="CC3399"/>
                </a:solidFill>
                <a:latin typeface="Comic Sans MS" pitchFamily="66" charset="0"/>
              </a:rPr>
              <a:t>KARA DUTUM</a:t>
            </a:r>
            <a:br>
              <a:rPr lang="tr-TR" sz="1400" b="1" dirty="0">
                <a:solidFill>
                  <a:srgbClr val="CC3399"/>
                </a:solidFill>
                <a:latin typeface="Comic Sans MS" pitchFamily="66" charset="0"/>
              </a:rPr>
            </a:br>
            <a:endParaRPr lang="tr-TR" sz="1400" dirty="0"/>
          </a:p>
        </p:txBody>
      </p:sp>
      <p:sp>
        <p:nvSpPr>
          <p:cNvPr id="3" name="Metin kutusu 2"/>
          <p:cNvSpPr txBox="1"/>
          <p:nvPr/>
        </p:nvSpPr>
        <p:spPr>
          <a:xfrm>
            <a:off x="4656476" y="3861048"/>
            <a:ext cx="3240360" cy="646331"/>
          </a:xfrm>
          <a:prstGeom prst="rect">
            <a:avLst/>
          </a:prstGeom>
          <a:noFill/>
        </p:spPr>
        <p:txBody>
          <a:bodyPr wrap="square" rtlCol="0">
            <a:spAutoFit/>
          </a:bodyPr>
          <a:lstStyle/>
          <a:p>
            <a:r>
              <a:rPr lang="tr-TR" b="1" dirty="0">
                <a:solidFill>
                  <a:srgbClr val="CC3399"/>
                </a:solidFill>
                <a:latin typeface="Comic Sans MS" pitchFamily="66" charset="0"/>
                <a:ea typeface="Batang" pitchFamily="18" charset="-127"/>
                <a:cs typeface="Arial Unicode MS" pitchFamily="34" charset="-128"/>
              </a:rPr>
              <a:t/>
            </a:r>
            <a:br>
              <a:rPr lang="tr-TR" b="1" dirty="0">
                <a:solidFill>
                  <a:srgbClr val="CC3399"/>
                </a:solidFill>
                <a:latin typeface="Comic Sans MS" pitchFamily="66" charset="0"/>
                <a:ea typeface="Batang" pitchFamily="18" charset="-127"/>
                <a:cs typeface="Arial Unicode MS" pitchFamily="34" charset="-128"/>
              </a:rPr>
            </a:br>
            <a:r>
              <a:rPr lang="tr-TR" b="1" dirty="0">
                <a:solidFill>
                  <a:srgbClr val="CC3399"/>
                </a:solidFill>
                <a:latin typeface="Comic Sans MS" pitchFamily="66" charset="0"/>
                <a:ea typeface="Batang" pitchFamily="18" charset="-127"/>
                <a:cs typeface="Arial Unicode MS" pitchFamily="34" charset="-128"/>
              </a:rPr>
              <a:t>      </a:t>
            </a:r>
            <a:r>
              <a:rPr lang="tr-TR" sz="1400" b="1" dirty="0">
                <a:solidFill>
                  <a:srgbClr val="CC3399"/>
                </a:solidFill>
                <a:latin typeface="Comic Sans MS" pitchFamily="66" charset="0"/>
              </a:rPr>
              <a:t>BEDRİ RAHBİ EYUBOĞLU</a:t>
            </a:r>
            <a:endParaRPr lang="tr-TR" sz="1400" dirty="0"/>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27376"/>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crush"/>
      </p:transition>
    </mc:Choice>
    <mc:Fallback>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26 Resim" descr="awintersnight.jpg"/>
          <p:cNvPicPr>
            <a:picLocks noChangeAspect="1"/>
          </p:cNvPicPr>
          <p:nvPr/>
        </p:nvPicPr>
        <p:blipFill>
          <a:blip r:embed="rId3" cstate="print"/>
          <a:srcRect/>
          <a:stretch>
            <a:fillRect/>
          </a:stretch>
        </p:blipFill>
        <p:spPr bwMode="auto">
          <a:xfrm>
            <a:off x="21144" y="0"/>
            <a:ext cx="12170855" cy="6858000"/>
          </a:xfrm>
          <a:prstGeom prst="rect">
            <a:avLst/>
          </a:prstGeom>
          <a:noFill/>
          <a:ln w="9525">
            <a:noFill/>
            <a:miter lim="800000"/>
            <a:headEnd/>
            <a:tailEnd/>
          </a:ln>
        </p:spPr>
      </p:pic>
      <p:sp>
        <p:nvSpPr>
          <p:cNvPr id="27654" name="Rectangle 1"/>
          <p:cNvSpPr txBox="1">
            <a:spLocks noChangeArrowheads="1"/>
          </p:cNvSpPr>
          <p:nvPr/>
        </p:nvSpPr>
        <p:spPr bwMode="auto">
          <a:xfrm>
            <a:off x="8140178" y="1484784"/>
            <a:ext cx="3500438" cy="4031873"/>
          </a:xfrm>
          <a:prstGeom prst="rect">
            <a:avLst/>
          </a:prstGeom>
          <a:noFill/>
          <a:ln w="9525">
            <a:noFill/>
            <a:miter lim="800000"/>
            <a:headEnd/>
            <a:tailEnd/>
          </a:ln>
        </p:spPr>
        <p:txBody>
          <a:bodyPr anchor="ctr">
            <a:spAutoFit/>
          </a:bodyPr>
          <a:lstStyle/>
          <a:p>
            <a:r>
              <a:rPr lang="tr-TR" sz="1600" b="1" dirty="0">
                <a:latin typeface="Comic Sans MS" pitchFamily="66" charset="0"/>
              </a:rPr>
              <a:t>       </a:t>
            </a:r>
            <a:r>
              <a:rPr lang="tr-TR" sz="1400" dirty="0">
                <a:solidFill>
                  <a:srgbClr val="FFFF00"/>
                </a:solidFill>
                <a:latin typeface="Comic Sans MS" pitchFamily="66" charset="0"/>
              </a:rPr>
              <a:t/>
            </a:r>
            <a:br>
              <a:rPr lang="tr-TR" sz="1400" dirty="0">
                <a:solidFill>
                  <a:srgbClr val="FFFF00"/>
                </a:solidFill>
                <a:latin typeface="Comic Sans MS" pitchFamily="66" charset="0"/>
              </a:rPr>
            </a:br>
            <a:r>
              <a:rPr lang="tr-TR" sz="1400" dirty="0">
                <a:solidFill>
                  <a:srgbClr val="FFFF00"/>
                </a:solidFill>
                <a:latin typeface="Comic Sans MS" pitchFamily="66" charset="0"/>
              </a:rPr>
              <a:t/>
            </a:r>
            <a:br>
              <a:rPr lang="tr-TR" sz="1400" dirty="0">
                <a:solidFill>
                  <a:srgbClr val="FFFF00"/>
                </a:solidFill>
                <a:latin typeface="Comic Sans MS" pitchFamily="66" charset="0"/>
              </a:rPr>
            </a:br>
            <a:r>
              <a:rPr lang="tr-TR" sz="1400" b="1" dirty="0">
                <a:solidFill>
                  <a:srgbClr val="FFFF00"/>
                </a:solidFill>
                <a:latin typeface="Comic Sans MS" pitchFamily="66" charset="0"/>
              </a:rPr>
              <a:t>Erkekler evlere çekildi çoktan,</a:t>
            </a:r>
            <a:br>
              <a:rPr lang="tr-TR" sz="1400" b="1" dirty="0">
                <a:solidFill>
                  <a:srgbClr val="FFFF00"/>
                </a:solidFill>
                <a:latin typeface="Comic Sans MS" pitchFamily="66" charset="0"/>
              </a:rPr>
            </a:br>
            <a:r>
              <a:rPr lang="tr-TR" sz="1400" b="1" dirty="0">
                <a:solidFill>
                  <a:srgbClr val="FFFF00"/>
                </a:solidFill>
                <a:latin typeface="Comic Sans MS" pitchFamily="66" charset="0"/>
              </a:rPr>
              <a:t>Katran gibi camlara yapıştı perde.</a:t>
            </a:r>
            <a:br>
              <a:rPr lang="tr-TR" sz="1400" b="1" dirty="0">
                <a:solidFill>
                  <a:srgbClr val="FFFF00"/>
                </a:solidFill>
                <a:latin typeface="Comic Sans MS" pitchFamily="66" charset="0"/>
              </a:rPr>
            </a:br>
            <a:r>
              <a:rPr lang="tr-TR" sz="1400" b="1" dirty="0">
                <a:solidFill>
                  <a:srgbClr val="FFFF00"/>
                </a:solidFill>
                <a:latin typeface="Comic Sans MS" pitchFamily="66" charset="0"/>
              </a:rPr>
              <a:t>Göreyim sıkıntıyı sav başından,</a:t>
            </a:r>
            <a:br>
              <a:rPr lang="tr-TR" sz="1400" b="1" dirty="0">
                <a:solidFill>
                  <a:srgbClr val="FFFF00"/>
                </a:solidFill>
                <a:latin typeface="Comic Sans MS" pitchFamily="66" charset="0"/>
              </a:rPr>
            </a:br>
            <a:r>
              <a:rPr lang="tr-TR" sz="1400" b="1" dirty="0">
                <a:solidFill>
                  <a:srgbClr val="FFFF00"/>
                </a:solidFill>
                <a:latin typeface="Comic Sans MS" pitchFamily="66" charset="0"/>
              </a:rPr>
              <a:t>Gel de dolaşma caddelerde.</a:t>
            </a:r>
            <a:br>
              <a:rPr lang="tr-TR" sz="1400" b="1" dirty="0">
                <a:solidFill>
                  <a:srgbClr val="FFFF00"/>
                </a:solidFill>
                <a:latin typeface="Comic Sans MS" pitchFamily="66" charset="0"/>
              </a:rPr>
            </a:br>
            <a:r>
              <a:rPr lang="tr-TR" sz="1400" b="1" dirty="0">
                <a:solidFill>
                  <a:srgbClr val="FFFF00"/>
                </a:solidFill>
                <a:latin typeface="Comic Sans MS" pitchFamily="66" charset="0"/>
              </a:rPr>
              <a:t/>
            </a:r>
            <a:br>
              <a:rPr lang="tr-TR" sz="1400" b="1" dirty="0">
                <a:solidFill>
                  <a:srgbClr val="FFFF00"/>
                </a:solidFill>
                <a:latin typeface="Comic Sans MS" pitchFamily="66" charset="0"/>
              </a:rPr>
            </a:br>
            <a:r>
              <a:rPr lang="tr-TR" sz="1400" b="1" dirty="0">
                <a:solidFill>
                  <a:srgbClr val="FFFF00"/>
                </a:solidFill>
                <a:latin typeface="Comic Sans MS" pitchFamily="66" charset="0"/>
              </a:rPr>
              <a:t>Kale her zamankinden korkunç:</a:t>
            </a:r>
            <a:br>
              <a:rPr lang="tr-TR" sz="1400" b="1" dirty="0">
                <a:solidFill>
                  <a:srgbClr val="FFFF00"/>
                </a:solidFill>
                <a:latin typeface="Comic Sans MS" pitchFamily="66" charset="0"/>
              </a:rPr>
            </a:br>
            <a:r>
              <a:rPr lang="tr-TR" sz="1400" b="1" dirty="0">
                <a:solidFill>
                  <a:srgbClr val="FFFF00"/>
                </a:solidFill>
                <a:latin typeface="Comic Sans MS" pitchFamily="66" charset="0"/>
              </a:rPr>
              <a:t>Gece vakti, karlar altında, kışın.</a:t>
            </a:r>
            <a:br>
              <a:rPr lang="tr-TR" sz="1400" b="1" dirty="0">
                <a:solidFill>
                  <a:srgbClr val="FFFF00"/>
                </a:solidFill>
                <a:latin typeface="Comic Sans MS" pitchFamily="66" charset="0"/>
              </a:rPr>
            </a:br>
            <a:r>
              <a:rPr lang="tr-TR" sz="1400" b="1" dirty="0">
                <a:solidFill>
                  <a:srgbClr val="FFFF00"/>
                </a:solidFill>
                <a:latin typeface="Comic Sans MS" pitchFamily="66" charset="0"/>
              </a:rPr>
              <a:t>Üzüyor mu seni delikanlı,</a:t>
            </a:r>
            <a:br>
              <a:rPr lang="tr-TR" sz="1400" b="1" dirty="0">
                <a:solidFill>
                  <a:srgbClr val="FFFF00"/>
                </a:solidFill>
                <a:latin typeface="Comic Sans MS" pitchFamily="66" charset="0"/>
              </a:rPr>
            </a:br>
            <a:r>
              <a:rPr lang="tr-TR" sz="1400" b="1" dirty="0">
                <a:solidFill>
                  <a:srgbClr val="FFFF00"/>
                </a:solidFill>
                <a:latin typeface="Comic Sans MS" pitchFamily="66" charset="0"/>
              </a:rPr>
              <a:t>Yollar gibi sokaklarda kalışın?</a:t>
            </a:r>
            <a:br>
              <a:rPr lang="tr-TR" sz="1400" b="1" dirty="0">
                <a:solidFill>
                  <a:srgbClr val="FFFF00"/>
                </a:solidFill>
                <a:latin typeface="Comic Sans MS" pitchFamily="66" charset="0"/>
              </a:rPr>
            </a:br>
            <a:r>
              <a:rPr lang="tr-TR" sz="1400" b="1" dirty="0">
                <a:solidFill>
                  <a:srgbClr val="FFFF00"/>
                </a:solidFill>
                <a:latin typeface="Comic Sans MS" pitchFamily="66" charset="0"/>
              </a:rPr>
              <a:t/>
            </a:r>
            <a:br>
              <a:rPr lang="tr-TR" sz="1400" b="1" dirty="0">
                <a:solidFill>
                  <a:srgbClr val="FFFF00"/>
                </a:solidFill>
                <a:latin typeface="Comic Sans MS" pitchFamily="66" charset="0"/>
              </a:rPr>
            </a:br>
            <a:r>
              <a:rPr lang="tr-TR" sz="1400" b="1" dirty="0">
                <a:solidFill>
                  <a:srgbClr val="FFFF00"/>
                </a:solidFill>
                <a:latin typeface="Comic Sans MS" pitchFamily="66" charset="0"/>
              </a:rPr>
              <a:t>Yine yarın benimlesin bekleyiş,</a:t>
            </a:r>
            <a:br>
              <a:rPr lang="tr-TR" sz="1400" b="1" dirty="0">
                <a:solidFill>
                  <a:srgbClr val="FFFF00"/>
                </a:solidFill>
                <a:latin typeface="Comic Sans MS" pitchFamily="66" charset="0"/>
              </a:rPr>
            </a:br>
            <a:r>
              <a:rPr lang="tr-TR" sz="1400" b="1" dirty="0">
                <a:solidFill>
                  <a:srgbClr val="FFFF00"/>
                </a:solidFill>
                <a:latin typeface="Comic Sans MS" pitchFamily="66" charset="0"/>
              </a:rPr>
              <a:t>Gelmedi posta treni!</a:t>
            </a:r>
            <a:br>
              <a:rPr lang="tr-TR" sz="1400" b="1" dirty="0">
                <a:solidFill>
                  <a:srgbClr val="FFFF00"/>
                </a:solidFill>
                <a:latin typeface="Comic Sans MS" pitchFamily="66" charset="0"/>
              </a:rPr>
            </a:br>
            <a:r>
              <a:rPr lang="tr-TR" sz="1400" b="1" dirty="0">
                <a:solidFill>
                  <a:srgbClr val="FFFF00"/>
                </a:solidFill>
                <a:latin typeface="Comic Sans MS" pitchFamily="66" charset="0"/>
              </a:rPr>
              <a:t>Bu berbat düşünceler saatinde;</a:t>
            </a:r>
            <a:br>
              <a:rPr lang="tr-TR" sz="1400" b="1" dirty="0">
                <a:solidFill>
                  <a:srgbClr val="FFFF00"/>
                </a:solidFill>
                <a:latin typeface="Comic Sans MS" pitchFamily="66" charset="0"/>
              </a:rPr>
            </a:br>
            <a:r>
              <a:rPr lang="tr-TR" sz="1400" b="1" dirty="0">
                <a:solidFill>
                  <a:srgbClr val="FFFF00"/>
                </a:solidFill>
                <a:latin typeface="Comic Sans MS" pitchFamily="66" charset="0"/>
              </a:rPr>
              <a:t>Tanrım, başıboş bırakma beni!</a:t>
            </a:r>
          </a:p>
          <a:p>
            <a:endParaRPr lang="tr-TR" sz="1400" b="1" dirty="0">
              <a:solidFill>
                <a:srgbClr val="FFFF00"/>
              </a:solidFill>
              <a:latin typeface="Comic Sans MS" pitchFamily="66" charset="0"/>
            </a:endParaRPr>
          </a:p>
          <a:p>
            <a:r>
              <a:rPr lang="tr-TR" sz="1600" b="1" dirty="0">
                <a:solidFill>
                  <a:srgbClr val="FFFF00"/>
                </a:solidFill>
                <a:latin typeface="Comic Sans MS" pitchFamily="66" charset="0"/>
              </a:rPr>
              <a:t>             </a:t>
            </a:r>
            <a:endParaRPr lang="tr-TR" sz="1400" b="1" dirty="0">
              <a:solidFill>
                <a:srgbClr val="FFFF00"/>
              </a:solidFill>
              <a:latin typeface="Comic Sans MS" pitchFamily="66" charset="0"/>
            </a:endParaRPr>
          </a:p>
        </p:txBody>
      </p:sp>
      <p:pic>
        <p:nvPicPr>
          <p:cNvPr id="27655" name="27 Resim" descr="behcetnecatigil3397638d3340adcaby.jpg"/>
          <p:cNvPicPr>
            <a:picLocks noChangeAspect="1"/>
          </p:cNvPicPr>
          <p:nvPr/>
        </p:nvPicPr>
        <p:blipFill>
          <a:blip r:embed="rId4" cstate="print"/>
          <a:srcRect/>
          <a:stretch>
            <a:fillRect/>
          </a:stretch>
        </p:blipFill>
        <p:spPr bwMode="auto">
          <a:xfrm>
            <a:off x="8728905" y="90560"/>
            <a:ext cx="1183519" cy="1430319"/>
          </a:xfrm>
          <a:prstGeom prst="rect">
            <a:avLst/>
          </a:prstGeom>
          <a:noFill/>
          <a:ln w="9525">
            <a:noFill/>
            <a:miter lim="800000"/>
            <a:headEnd/>
            <a:tailEnd/>
          </a:ln>
        </p:spPr>
      </p:pic>
      <p:sp>
        <p:nvSpPr>
          <p:cNvPr id="2" name="Metin kutusu 1"/>
          <p:cNvSpPr txBox="1"/>
          <p:nvPr/>
        </p:nvSpPr>
        <p:spPr>
          <a:xfrm>
            <a:off x="8688288" y="1681649"/>
            <a:ext cx="2088232" cy="307777"/>
          </a:xfrm>
          <a:prstGeom prst="rect">
            <a:avLst/>
          </a:prstGeom>
          <a:noFill/>
        </p:spPr>
        <p:txBody>
          <a:bodyPr wrap="square" rtlCol="0">
            <a:spAutoFit/>
          </a:bodyPr>
          <a:lstStyle/>
          <a:p>
            <a:r>
              <a:rPr lang="tr-TR" sz="1400" b="1" dirty="0">
                <a:solidFill>
                  <a:srgbClr val="FFFF00"/>
                </a:solidFill>
                <a:latin typeface="Comic Sans MS" pitchFamily="66" charset="0"/>
              </a:rPr>
              <a:t>GECE VAKTİ</a:t>
            </a:r>
            <a:endParaRPr lang="tr-TR" sz="1400" dirty="0"/>
          </a:p>
        </p:txBody>
      </p:sp>
      <p:sp>
        <p:nvSpPr>
          <p:cNvPr id="3" name="Metin kutusu 2"/>
          <p:cNvSpPr txBox="1"/>
          <p:nvPr/>
        </p:nvSpPr>
        <p:spPr>
          <a:xfrm>
            <a:off x="8976320" y="5085184"/>
            <a:ext cx="2160240" cy="584775"/>
          </a:xfrm>
          <a:prstGeom prst="rect">
            <a:avLst/>
          </a:prstGeom>
          <a:noFill/>
        </p:spPr>
        <p:txBody>
          <a:bodyPr wrap="square" rtlCol="0">
            <a:spAutoFit/>
          </a:bodyPr>
          <a:lstStyle/>
          <a:p>
            <a:r>
              <a:rPr lang="tr-TR" sz="1400" b="1" dirty="0">
                <a:solidFill>
                  <a:srgbClr val="FFFF00"/>
                </a:solidFill>
                <a:latin typeface="Comic Sans MS" pitchFamily="66" charset="0"/>
              </a:rPr>
              <a:t>BEHÇET NECATİGİL</a:t>
            </a:r>
            <a:r>
              <a:rPr lang="tr-TR" b="1" dirty="0">
                <a:solidFill>
                  <a:srgbClr val="FFFF00"/>
                </a:solidFill>
                <a:latin typeface="Comic Sans MS" pitchFamily="66" charset="0"/>
              </a:rPr>
              <a:t/>
            </a:r>
            <a:br>
              <a:rPr lang="tr-TR" b="1" dirty="0">
                <a:solidFill>
                  <a:srgbClr val="FFFF00"/>
                </a:solidFill>
                <a:latin typeface="Comic Sans MS" pitchFamily="66" charset="0"/>
              </a:rPr>
            </a:br>
            <a:endParaRPr lang="tr-TR" b="1" dirty="0">
              <a:solidFill>
                <a:srgbClr val="FFFF00"/>
              </a:solidFill>
              <a:latin typeface="Comic Sans MS" pitchFamily="66" charset="0"/>
            </a:endParaRPr>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09320"/>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17 Resim" descr="Çerçeve 292.gif"/>
          <p:cNvPicPr>
            <a:picLocks noChangeAspect="1"/>
          </p:cNvPicPr>
          <p:nvPr/>
        </p:nvPicPr>
        <p:blipFill>
          <a:blip r:embed="rId3" cstate="print"/>
          <a:srcRect/>
          <a:stretch>
            <a:fillRect/>
          </a:stretch>
        </p:blipFill>
        <p:spPr bwMode="auto">
          <a:xfrm>
            <a:off x="-24680" y="0"/>
            <a:ext cx="12192000" cy="6858000"/>
          </a:xfrm>
          <a:prstGeom prst="rect">
            <a:avLst/>
          </a:prstGeom>
          <a:noFill/>
          <a:ln w="9525">
            <a:noFill/>
            <a:miter lim="800000"/>
            <a:headEnd/>
            <a:tailEnd/>
          </a:ln>
        </p:spPr>
      </p:pic>
      <p:sp>
        <p:nvSpPr>
          <p:cNvPr id="8" name="Rectangle 1"/>
          <p:cNvSpPr>
            <a:spLocks noGrp="1" noChangeArrowheads="1"/>
          </p:cNvSpPr>
          <p:nvPr>
            <p:ph type="ctrTitle"/>
          </p:nvPr>
        </p:nvSpPr>
        <p:spPr>
          <a:xfrm>
            <a:off x="3238500" y="1390922"/>
            <a:ext cx="3429000" cy="5278438"/>
          </a:xfrm>
        </p:spPr>
        <p:txBody>
          <a:bodyPr rtlCol="0">
            <a:spAutoFit/>
          </a:bodyPr>
          <a:lstStyle/>
          <a:p>
            <a:pPr algn="l" fontAlgn="auto">
              <a:spcAft>
                <a:spcPts val="0"/>
              </a:spcAft>
              <a:defRPr/>
            </a:pPr>
            <a:r>
              <a:rPr lang="tr-TR" sz="1600" b="1" dirty="0">
                <a:solidFill>
                  <a:srgbClr val="008000"/>
                </a:solidFill>
              </a:rPr>
              <a:t/>
            </a:r>
            <a:br>
              <a:rPr lang="tr-TR" sz="1600" b="1" dirty="0">
                <a:solidFill>
                  <a:srgbClr val="008000"/>
                </a:solidFill>
              </a:rPr>
            </a:br>
            <a:r>
              <a:rPr lang="tr-TR" sz="1300" b="1" dirty="0">
                <a:solidFill>
                  <a:srgbClr val="008000"/>
                </a:solidFill>
                <a:latin typeface="Comic Sans MS" pitchFamily="66" charset="0"/>
              </a:rPr>
              <a:t> </a:t>
            </a: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400" b="1" dirty="0">
                <a:solidFill>
                  <a:schemeClr val="accent6"/>
                </a:solidFill>
                <a:latin typeface="Comic Sans MS" pitchFamily="66" charset="0"/>
              </a:rPr>
              <a:t>1917 senesinde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Topraklarında doğmuşum.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Anamdan emdiğim süt;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Çeşmenden, tarlandan gelmiş.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Emmilerim hudutlarında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Senin için dövüşürken ölmüşler.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Kalelerin burcunda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Uçurtma uçurmuşum,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Çimmişim derelerinde,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Bir andız fidanı gibi büyümüşüm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Topraklarının üstünde.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Koca koca kamyonlara binmişim,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Daha büyük şehirlerine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Okumaya gitmişim.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Eşkıyalar yolumu kesmiş,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Alacak şey bulamamışlar.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Topraklarının üstünde,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Top oynamış, </a:t>
            </a:r>
            <a:r>
              <a:rPr lang="tr-TR" sz="1400" b="1" dirty="0" smtClean="0">
                <a:solidFill>
                  <a:schemeClr val="accent6"/>
                </a:solidFill>
                <a:latin typeface="Comic Sans MS" pitchFamily="66" charset="0"/>
              </a:rPr>
              <a:t>âşık </a:t>
            </a:r>
            <a:r>
              <a:rPr lang="tr-TR" sz="1400" b="1" dirty="0" err="1" smtClean="0">
                <a:solidFill>
                  <a:schemeClr val="accent6"/>
                </a:solidFill>
                <a:latin typeface="Comic Sans MS" pitchFamily="66" charset="0"/>
              </a:rPr>
              <a:t>olmuş,düşünmüş</a:t>
            </a:r>
            <a:r>
              <a:rPr lang="tr-TR" sz="1400" b="1" dirty="0">
                <a:solidFill>
                  <a:schemeClr val="accent6"/>
                </a:solidFill>
                <a:latin typeface="Comic Sans MS" pitchFamily="66" charset="0"/>
              </a:rPr>
              <a:t>,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Ahbap edinmişim. </a:t>
            </a:r>
            <a:br>
              <a:rPr lang="tr-TR" sz="1400" b="1" dirty="0">
                <a:solidFill>
                  <a:schemeClr val="accent6"/>
                </a:solidFill>
                <a:latin typeface="Comic Sans MS" pitchFamily="66" charset="0"/>
              </a:rPr>
            </a:br>
            <a:r>
              <a:rPr lang="tr-TR" sz="1400" b="1" dirty="0">
                <a:solidFill>
                  <a:srgbClr val="002060"/>
                </a:solidFill>
                <a:latin typeface="Comic Sans MS" pitchFamily="66" charset="0"/>
                <a:ea typeface="Batang" pitchFamily="18" charset="-127"/>
                <a:cs typeface="Arial Unicode MS" pitchFamily="34" charset="-128"/>
              </a:rPr>
              <a:t/>
            </a:r>
            <a:br>
              <a:rPr lang="tr-TR" sz="1400" b="1" dirty="0">
                <a:solidFill>
                  <a:srgbClr val="002060"/>
                </a:solidFill>
                <a:latin typeface="Comic Sans MS" pitchFamily="66" charset="0"/>
                <a:ea typeface="Batang" pitchFamily="18" charset="-127"/>
                <a:cs typeface="Arial Unicode MS" pitchFamily="34" charset="-128"/>
              </a:rPr>
            </a:br>
            <a:r>
              <a:rPr lang="tr-TR" sz="1400" b="1" dirty="0">
                <a:solidFill>
                  <a:srgbClr val="FFC000"/>
                </a:solidFill>
                <a:latin typeface="Comic Sans MS" pitchFamily="66" charset="0"/>
                <a:ea typeface="Batang" pitchFamily="18" charset="-127"/>
                <a:cs typeface="Arial Unicode MS" pitchFamily="34" charset="-128"/>
              </a:rPr>
              <a:t>  </a:t>
            </a:r>
          </a:p>
        </p:txBody>
      </p:sp>
      <p:sp>
        <p:nvSpPr>
          <p:cNvPr id="12" name="Rectangle 1"/>
          <p:cNvSpPr txBox="1">
            <a:spLocks noChangeArrowheads="1"/>
          </p:cNvSpPr>
          <p:nvPr/>
        </p:nvSpPr>
        <p:spPr bwMode="auto">
          <a:xfrm>
            <a:off x="6667500" y="5207894"/>
            <a:ext cx="2071688" cy="307777"/>
          </a:xfrm>
          <a:prstGeom prst="rect">
            <a:avLst/>
          </a:prstGeom>
          <a:noFill/>
          <a:ln w="9525">
            <a:noFill/>
            <a:miter lim="800000"/>
            <a:headEnd/>
            <a:tailEnd/>
          </a:ln>
          <a:effectLst/>
        </p:spPr>
        <p:txBody>
          <a:bodyPr anchor="ctr">
            <a:spAutoFit/>
          </a:bodyPr>
          <a:lstStyle/>
          <a:p>
            <a:pPr fontAlgn="auto">
              <a:spcAft>
                <a:spcPts val="0"/>
              </a:spcAft>
              <a:defRPr/>
            </a:pPr>
            <a:r>
              <a:rPr lang="tr-TR" sz="1400" b="1" dirty="0">
                <a:solidFill>
                  <a:srgbClr val="7030A0"/>
                </a:solidFill>
                <a:latin typeface="Comic Sans MS" pitchFamily="66" charset="0"/>
              </a:rPr>
              <a:t>    </a:t>
            </a:r>
            <a:r>
              <a:rPr lang="tr-TR" sz="1400" b="1" dirty="0">
                <a:solidFill>
                  <a:schemeClr val="accent6"/>
                </a:solidFill>
                <a:latin typeface="Comic Sans MS" pitchFamily="66" charset="0"/>
              </a:rPr>
              <a:t>CAHİT KÜLEBİ</a:t>
            </a:r>
            <a:endParaRPr lang="tr-TR" sz="1400" b="1" dirty="0">
              <a:solidFill>
                <a:schemeClr val="accent6"/>
              </a:solidFill>
              <a:latin typeface="Comic Sans MS" pitchFamily="66" charset="0"/>
              <a:ea typeface="+mj-ea"/>
              <a:cs typeface="+mj-cs"/>
            </a:endParaRPr>
          </a:p>
        </p:txBody>
      </p:sp>
      <p:sp>
        <p:nvSpPr>
          <p:cNvPr id="15" name="Rectangle 1"/>
          <p:cNvSpPr txBox="1">
            <a:spLocks noChangeArrowheads="1"/>
          </p:cNvSpPr>
          <p:nvPr/>
        </p:nvSpPr>
        <p:spPr bwMode="auto">
          <a:xfrm>
            <a:off x="6337697" y="1844824"/>
            <a:ext cx="3214687" cy="3924300"/>
          </a:xfrm>
          <a:prstGeom prst="rect">
            <a:avLst/>
          </a:prstGeom>
          <a:noFill/>
          <a:ln w="9525">
            <a:noFill/>
            <a:miter lim="800000"/>
            <a:headEnd/>
            <a:tailEnd/>
          </a:ln>
          <a:effectLst/>
        </p:spPr>
        <p:txBody>
          <a:bodyPr anchor="ctr">
            <a:spAutoFit/>
          </a:bodyPr>
          <a:lstStyle/>
          <a:p>
            <a:pPr fontAlgn="auto">
              <a:spcAft>
                <a:spcPts val="0"/>
              </a:spcAft>
              <a:defRPr/>
            </a:pPr>
            <a:r>
              <a:rPr lang="tr-TR" sz="1400" b="1" dirty="0">
                <a:solidFill>
                  <a:schemeClr val="accent6"/>
                </a:solidFill>
                <a:latin typeface="Comic Sans MS" pitchFamily="66" charset="0"/>
              </a:rPr>
              <a:t>Kederlendiğim günler olmuş,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Naçar dolaşmışım sokaklarında,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Sevinçli günlerim olmuş,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Başım havalarda gezmişim.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Bağrımı açıp ılgın ılgın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Esen serin rüzgârlarına,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İlk defa kıyılarından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Denizi seyretmişim.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Issız çorak ovalarında,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Günlerce yolculuk etmişim.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Ağladığım senin içindir,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Güldüğüm senin için.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Öpüp başıma koyduğum </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Ekmek gibisin.</a:t>
            </a:r>
            <a:br>
              <a:rPr lang="tr-TR" sz="1400" b="1" dirty="0">
                <a:solidFill>
                  <a:schemeClr val="accent6"/>
                </a:solidFill>
                <a:latin typeface="Comic Sans MS" pitchFamily="66" charset="0"/>
              </a:rPr>
            </a:br>
            <a:r>
              <a:rPr lang="tr-TR" sz="1400" b="1" dirty="0">
                <a:solidFill>
                  <a:schemeClr val="accent6"/>
                </a:solidFill>
                <a:latin typeface="Comic Sans MS" pitchFamily="66" charset="0"/>
              </a:rPr>
              <a:t/>
            </a:r>
            <a:br>
              <a:rPr lang="tr-TR" sz="1400" b="1" dirty="0">
                <a:solidFill>
                  <a:schemeClr val="accent6"/>
                </a:solidFill>
                <a:latin typeface="Comic Sans MS" pitchFamily="66" charset="0"/>
              </a:rPr>
            </a:br>
            <a:r>
              <a:rPr lang="tr-TR" sz="1400" b="1" dirty="0">
                <a:solidFill>
                  <a:schemeClr val="accent6"/>
                </a:solidFill>
                <a:latin typeface="Comic Sans MS" pitchFamily="66" charset="0"/>
                <a:ea typeface="Batang" pitchFamily="18" charset="-127"/>
                <a:cs typeface="Arial Unicode MS" pitchFamily="34" charset="-128"/>
              </a:rPr>
              <a:t> </a:t>
            </a:r>
            <a:r>
              <a:rPr lang="tr-TR" sz="1100" b="1" dirty="0">
                <a:solidFill>
                  <a:srgbClr val="008000"/>
                </a:solidFill>
                <a:latin typeface="Century Gothic" pitchFamily="34" charset="0"/>
                <a:ea typeface="Batang" pitchFamily="18" charset="-127"/>
                <a:cs typeface="Arial Unicode MS" pitchFamily="34" charset="-128"/>
              </a:rPr>
              <a:t/>
            </a:r>
            <a:br>
              <a:rPr lang="tr-TR" sz="1100" b="1" dirty="0">
                <a:solidFill>
                  <a:srgbClr val="008000"/>
                </a:solidFill>
                <a:latin typeface="Century Gothic" pitchFamily="34" charset="0"/>
                <a:ea typeface="Batang" pitchFamily="18" charset="-127"/>
                <a:cs typeface="Arial Unicode MS" pitchFamily="34" charset="-128"/>
              </a:rPr>
            </a:br>
            <a:r>
              <a:rPr lang="tr-TR" sz="1100" b="1" dirty="0">
                <a:solidFill>
                  <a:srgbClr val="008000"/>
                </a:solidFill>
                <a:latin typeface="Century Gothic" pitchFamily="34" charset="0"/>
                <a:ea typeface="Batang" pitchFamily="18" charset="-127"/>
                <a:cs typeface="Arial Unicode MS" pitchFamily="34" charset="-128"/>
              </a:rPr>
              <a:t>  </a:t>
            </a:r>
          </a:p>
        </p:txBody>
      </p:sp>
      <p:sp>
        <p:nvSpPr>
          <p:cNvPr id="16" name="Rectangle 1"/>
          <p:cNvSpPr txBox="1">
            <a:spLocks noChangeArrowheads="1"/>
          </p:cNvSpPr>
          <p:nvPr/>
        </p:nvSpPr>
        <p:spPr bwMode="auto">
          <a:xfrm>
            <a:off x="3431704" y="1467743"/>
            <a:ext cx="1071563" cy="307777"/>
          </a:xfrm>
          <a:prstGeom prst="rect">
            <a:avLst/>
          </a:prstGeom>
          <a:noFill/>
          <a:ln w="9525">
            <a:noFill/>
            <a:miter lim="800000"/>
            <a:headEnd/>
            <a:tailEnd/>
          </a:ln>
          <a:effectLst/>
        </p:spPr>
        <p:txBody>
          <a:bodyPr anchor="ctr">
            <a:spAutoFit/>
          </a:bodyPr>
          <a:lstStyle/>
          <a:p>
            <a:pPr algn="ctr" fontAlgn="auto">
              <a:spcAft>
                <a:spcPts val="0"/>
              </a:spcAft>
              <a:defRPr/>
            </a:pPr>
            <a:r>
              <a:rPr lang="tr-TR" sz="1400" b="1" dirty="0">
                <a:solidFill>
                  <a:schemeClr val="accent6"/>
                </a:solidFill>
                <a:latin typeface="Comic Sans MS" pitchFamily="66" charset="0"/>
              </a:rPr>
              <a:t>YURDUM</a:t>
            </a:r>
            <a:endParaRPr lang="tr-TR" sz="1400" b="1" dirty="0">
              <a:solidFill>
                <a:schemeClr val="accent6"/>
              </a:solidFill>
              <a:latin typeface="Comic Sans MS" pitchFamily="66" charset="0"/>
              <a:ea typeface="+mj-ea"/>
              <a:cs typeface="+mj-cs"/>
            </a:endParaRPr>
          </a:p>
        </p:txBody>
      </p:sp>
      <p:pic>
        <p:nvPicPr>
          <p:cNvPr id="15370" name="19 Resim" descr="untitledti1.png"/>
          <p:cNvPicPr>
            <a:picLocks noChangeAspect="1"/>
          </p:cNvPicPr>
          <p:nvPr/>
        </p:nvPicPr>
        <p:blipFill>
          <a:blip r:embed="rId4" cstate="print"/>
          <a:srcRect/>
          <a:stretch>
            <a:fillRect/>
          </a:stretch>
        </p:blipFill>
        <p:spPr bwMode="auto">
          <a:xfrm>
            <a:off x="5168253" y="620689"/>
            <a:ext cx="1071763" cy="1440160"/>
          </a:xfrm>
          <a:prstGeom prst="rect">
            <a:avLst/>
          </a:prstGeom>
          <a:noFill/>
          <a:ln w="9525">
            <a:noFill/>
            <a:miter lim="800000"/>
            <a:headEnd/>
            <a:tailEnd/>
          </a:ln>
        </p:spPr>
      </p:pic>
      <p:sp>
        <p:nvSpPr>
          <p:cNvPr id="11" name="1 Başlık">
            <a:hlinkClick r:id="rId5" action="ppaction://hlinksldjump"/>
          </p:cNvPr>
          <p:cNvSpPr txBox="1">
            <a:spLocks/>
          </p:cNvSpPr>
          <p:nvPr/>
        </p:nvSpPr>
        <p:spPr>
          <a:xfrm>
            <a:off x="10992544" y="44663"/>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27376"/>
            <a:ext cx="1485170" cy="486000"/>
            <a:chOff x="10548000" y="6228000"/>
            <a:chExt cx="1485170" cy="486000"/>
          </a:xfrm>
        </p:grpSpPr>
        <p:sp>
          <p:nvSpPr>
            <p:cNvPr id="17" name="Sağ Ok 16">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8" name="Sol Ok 17">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6 Resim" descr="Çerçeve 111.gif"/>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5123" name="Rectangle 1"/>
          <p:cNvSpPr>
            <a:spLocks noGrp="1" noChangeArrowheads="1"/>
          </p:cNvSpPr>
          <p:nvPr>
            <p:ph type="ctrTitle"/>
          </p:nvPr>
        </p:nvSpPr>
        <p:spPr>
          <a:xfrm>
            <a:off x="2711624" y="1143001"/>
            <a:ext cx="3429000" cy="6062663"/>
          </a:xfrm>
        </p:spPr>
        <p:txBody>
          <a:bodyPr>
            <a:spAutoFit/>
          </a:bodyPr>
          <a:lstStyle/>
          <a:p>
            <a:pPr algn="l"/>
            <a:r>
              <a:rPr lang="de-DE" sz="1400" b="1" dirty="0" err="1">
                <a:solidFill>
                  <a:srgbClr val="0033CC"/>
                </a:solidFill>
                <a:latin typeface="Comic Sans MS" pitchFamily="66" charset="0"/>
                <a:cs typeface="Arial" charset="0"/>
              </a:rPr>
              <a:t>Ya</a:t>
            </a:r>
            <a:r>
              <a:rPr lang="tr-TR" sz="1400" b="1" dirty="0">
                <a:solidFill>
                  <a:srgbClr val="0033CC"/>
                </a:solidFill>
                <a:latin typeface="Comic Sans MS" pitchFamily="66" charset="0"/>
                <a:cs typeface="Arial" charset="0"/>
              </a:rPr>
              <a:t>ş</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otuz</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be</a:t>
            </a:r>
            <a:r>
              <a:rPr lang="tr-TR" sz="1400" b="1" dirty="0">
                <a:solidFill>
                  <a:srgbClr val="0033CC"/>
                </a:solidFill>
                <a:latin typeface="Comic Sans MS" pitchFamily="66" charset="0"/>
                <a:cs typeface="Arial" charset="0"/>
              </a:rPr>
              <a:t>ş,</a:t>
            </a:r>
            <a:r>
              <a:rPr lang="de-DE" sz="1400" b="1" dirty="0">
                <a:solidFill>
                  <a:srgbClr val="0033CC"/>
                </a:solidFill>
                <a:latin typeface="Comic Sans MS" pitchFamily="66" charset="0"/>
                <a:cs typeface="Arial" charset="0"/>
              </a:rPr>
              <a:t> </a:t>
            </a:r>
            <a:r>
              <a:rPr lang="tr-TR" sz="1400" b="1" dirty="0">
                <a:solidFill>
                  <a:srgbClr val="0033CC"/>
                </a:solidFill>
                <a:latin typeface="Comic Sans MS" pitchFamily="66" charset="0"/>
                <a:cs typeface="Arial" charset="0"/>
              </a:rPr>
              <a:t>y</a:t>
            </a:r>
            <a:r>
              <a:rPr lang="de-DE" sz="1400" b="1" dirty="0" err="1">
                <a:solidFill>
                  <a:srgbClr val="0033CC"/>
                </a:solidFill>
                <a:latin typeface="Comic Sans MS" pitchFamily="66" charset="0"/>
                <a:cs typeface="Arial" charset="0"/>
              </a:rPr>
              <a:t>olun</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yarısı</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eder</a:t>
            </a:r>
            <a:r>
              <a:rPr lang="tr-TR" sz="1400" b="1" dirty="0">
                <a:solidFill>
                  <a:srgbClr val="0033CC"/>
                </a:solidFill>
                <a:latin typeface="Comic Sans MS" pitchFamily="66" charset="0"/>
                <a:cs typeface="Arial" charset="0"/>
              </a:rPr>
              <a:t>,</a:t>
            </a:r>
            <a:r>
              <a:rPr lang="de-DE" sz="1400" b="1" dirty="0">
                <a:solidFill>
                  <a:srgbClr val="0033CC"/>
                </a:solidFill>
                <a:latin typeface="Comic Sans MS" pitchFamily="66" charset="0"/>
                <a:cs typeface="Arial" charset="0"/>
              </a:rPr>
              <a:t/>
            </a:r>
            <a:br>
              <a:rPr lang="de-DE" sz="1400" b="1" dirty="0">
                <a:solidFill>
                  <a:srgbClr val="0033CC"/>
                </a:solidFill>
                <a:latin typeface="Comic Sans MS" pitchFamily="66" charset="0"/>
                <a:cs typeface="Arial" charset="0"/>
              </a:rPr>
            </a:br>
            <a:r>
              <a:rPr lang="de-DE" sz="1400" b="1" dirty="0">
                <a:solidFill>
                  <a:srgbClr val="0033CC"/>
                </a:solidFill>
                <a:latin typeface="Comic Sans MS" pitchFamily="66" charset="0"/>
                <a:cs typeface="Arial" charset="0"/>
              </a:rPr>
              <a:t>Dante </a:t>
            </a:r>
            <a:r>
              <a:rPr lang="de-DE" sz="1400" b="1" dirty="0" err="1">
                <a:solidFill>
                  <a:srgbClr val="0033CC"/>
                </a:solidFill>
                <a:latin typeface="Comic Sans MS" pitchFamily="66" charset="0"/>
                <a:cs typeface="Arial" charset="0"/>
              </a:rPr>
              <a:t>gibi</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ortasındayız</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ömrün</a:t>
            </a:r>
            <a:r>
              <a:rPr lang="de-DE" sz="1400" b="1" dirty="0">
                <a:solidFill>
                  <a:srgbClr val="0033CC"/>
                </a:solidFill>
                <a:latin typeface="Comic Sans MS" pitchFamily="66" charset="0"/>
                <a:cs typeface="Arial" charset="0"/>
              </a:rPr>
              <a:t>. </a:t>
            </a:r>
            <a:br>
              <a:rPr lang="de-DE" sz="1400" b="1" dirty="0">
                <a:solidFill>
                  <a:srgbClr val="0033CC"/>
                </a:solidFill>
                <a:latin typeface="Comic Sans MS" pitchFamily="66" charset="0"/>
                <a:cs typeface="Arial" charset="0"/>
              </a:rPr>
            </a:br>
            <a:r>
              <a:rPr lang="de-DE" sz="1400" b="1" dirty="0" err="1">
                <a:solidFill>
                  <a:srgbClr val="0033CC"/>
                </a:solidFill>
                <a:latin typeface="Comic Sans MS" pitchFamily="66" charset="0"/>
                <a:cs typeface="Arial" charset="0"/>
              </a:rPr>
              <a:t>Delikanlı</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çağımızdaki</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cevher</a:t>
            </a:r>
            <a:r>
              <a:rPr lang="de-DE" sz="1400" b="1" dirty="0">
                <a:solidFill>
                  <a:srgbClr val="0033CC"/>
                </a:solidFill>
                <a:latin typeface="Comic Sans MS" pitchFamily="66" charset="0"/>
                <a:cs typeface="Arial" charset="0"/>
              </a:rPr>
              <a:t>, </a:t>
            </a:r>
            <a:br>
              <a:rPr lang="de-DE" sz="1400" b="1" dirty="0">
                <a:solidFill>
                  <a:srgbClr val="0033CC"/>
                </a:solidFill>
                <a:latin typeface="Comic Sans MS" pitchFamily="66" charset="0"/>
                <a:cs typeface="Arial" charset="0"/>
              </a:rPr>
            </a:br>
            <a:r>
              <a:rPr lang="de-DE" sz="1400" b="1" dirty="0" err="1">
                <a:solidFill>
                  <a:srgbClr val="0033CC"/>
                </a:solidFill>
                <a:latin typeface="Comic Sans MS" pitchFamily="66" charset="0"/>
                <a:cs typeface="Arial" charset="0"/>
              </a:rPr>
              <a:t>Yalvarmak</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yakarmak</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nafile</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bugün</a:t>
            </a:r>
            <a:r>
              <a:rPr lang="tr-TR" sz="1400" b="1" dirty="0">
                <a:solidFill>
                  <a:srgbClr val="0033CC"/>
                </a:solidFill>
                <a:latin typeface="Comic Sans MS" pitchFamily="66" charset="0"/>
                <a:cs typeface="Arial" charset="0"/>
              </a:rPr>
              <a:t>.</a:t>
            </a:r>
            <a:r>
              <a:rPr lang="de-DE" sz="1400" b="1" dirty="0">
                <a:solidFill>
                  <a:srgbClr val="0033CC"/>
                </a:solidFill>
                <a:latin typeface="Comic Sans MS" pitchFamily="66" charset="0"/>
                <a:cs typeface="Arial" charset="0"/>
              </a:rPr>
              <a:t> </a:t>
            </a:r>
            <a:br>
              <a:rPr lang="de-DE" sz="1400" b="1" dirty="0">
                <a:solidFill>
                  <a:srgbClr val="0033CC"/>
                </a:solidFill>
                <a:latin typeface="Comic Sans MS" pitchFamily="66" charset="0"/>
                <a:cs typeface="Arial" charset="0"/>
              </a:rPr>
            </a:br>
            <a:r>
              <a:rPr lang="de-DE" sz="1400" b="1" dirty="0" err="1">
                <a:solidFill>
                  <a:srgbClr val="0033CC"/>
                </a:solidFill>
                <a:latin typeface="Comic Sans MS" pitchFamily="66" charset="0"/>
                <a:cs typeface="Arial" charset="0"/>
              </a:rPr>
              <a:t>Gözünün</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yaşına</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bakmadan</a:t>
            </a:r>
            <a:r>
              <a:rPr lang="de-DE" sz="1400" b="1" dirty="0">
                <a:solidFill>
                  <a:srgbClr val="0033CC"/>
                </a:solidFill>
                <a:latin typeface="Comic Sans MS" pitchFamily="66" charset="0"/>
                <a:cs typeface="Arial" charset="0"/>
              </a:rPr>
              <a:t> </a:t>
            </a:r>
            <a:r>
              <a:rPr lang="de-DE" sz="1400" b="1" dirty="0" err="1">
                <a:solidFill>
                  <a:srgbClr val="0033CC"/>
                </a:solidFill>
                <a:latin typeface="Comic Sans MS" pitchFamily="66" charset="0"/>
                <a:cs typeface="Arial" charset="0"/>
              </a:rPr>
              <a:t>gider</a:t>
            </a:r>
            <a:r>
              <a:rPr lang="de-DE" sz="1400" b="1" dirty="0">
                <a:solidFill>
                  <a:srgbClr val="0033CC"/>
                </a:solidFill>
                <a:latin typeface="Comic Sans MS" pitchFamily="66" charset="0"/>
                <a:cs typeface="Arial" charset="0"/>
              </a:rPr>
              <a:t>. </a:t>
            </a:r>
            <a:r>
              <a:rPr lang="tr-TR" sz="1400" b="1" dirty="0">
                <a:solidFill>
                  <a:srgbClr val="0033CC"/>
                </a:solidFill>
                <a:latin typeface="Comic Sans MS" pitchFamily="66" charset="0"/>
                <a:cs typeface="Arial" charset="0"/>
              </a:rPr>
              <a:t/>
            </a:r>
            <a:br>
              <a:rPr lang="tr-TR" sz="1400" b="1" dirty="0">
                <a:solidFill>
                  <a:srgbClr val="0033CC"/>
                </a:solidFill>
                <a:latin typeface="Comic Sans MS" pitchFamily="66" charset="0"/>
                <a:cs typeface="Arial" charset="0"/>
              </a:rPr>
            </a:br>
            <a:r>
              <a:rPr lang="de-DE" sz="1400" b="1" dirty="0">
                <a:solidFill>
                  <a:srgbClr val="0033CC"/>
                </a:solidFill>
                <a:latin typeface="Comic Sans MS" pitchFamily="66" charset="0"/>
                <a:cs typeface="Arial" charset="0"/>
              </a:rPr>
              <a:t/>
            </a:r>
            <a:br>
              <a:rPr lang="de-DE"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Şakaklarıma kar mı yağdı ne var?</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Benim mi Allah’ım bu çizgili yüz,</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Ya gözler altındaki mor halkalar?...</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Neden böyle düşman görünürsünüz,</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Yıllar yılı dost bildiğim aynalar? </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Zamanla nasıl değişiyor insan,</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Hangi resmime baksam ben değilim.</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Nerede o günler, o şevk, o heyecan?</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Bu güler yüzlü adam ben değilim,</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Yalandır, kaygısız olduğum yalan!</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Hayal meyal şeylerden ilk aşkımız,</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Hatırası bile yabancı gelir.</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Hayata beraber başladığımız</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Dostlarla da yollar ayrıldı bir </a:t>
            </a:r>
            <a:r>
              <a:rPr lang="tr-TR" sz="1400" b="1" dirty="0" err="1">
                <a:solidFill>
                  <a:srgbClr val="0033CC"/>
                </a:solidFill>
                <a:latin typeface="Comic Sans MS" pitchFamily="66" charset="0"/>
                <a:cs typeface="Arial" charset="0"/>
              </a:rPr>
              <a:t>bir</a:t>
            </a:r>
            <a:r>
              <a:rPr lang="tr-TR" sz="1400" b="1" dirty="0">
                <a:solidFill>
                  <a:srgbClr val="0033CC"/>
                </a:solidFill>
                <a:latin typeface="Comic Sans MS" pitchFamily="66" charset="0"/>
                <a:cs typeface="Arial" charset="0"/>
              </a:rPr>
              <a:t>, </a:t>
            </a:r>
            <a:br>
              <a:rPr lang="tr-TR" sz="1400" b="1" dirty="0">
                <a:solidFill>
                  <a:srgbClr val="0033CC"/>
                </a:solidFill>
                <a:latin typeface="Comic Sans MS" pitchFamily="66" charset="0"/>
                <a:cs typeface="Arial" charset="0"/>
              </a:rPr>
            </a:br>
            <a:r>
              <a:rPr lang="tr-TR" sz="1400" b="1" dirty="0">
                <a:solidFill>
                  <a:srgbClr val="0033CC"/>
                </a:solidFill>
                <a:latin typeface="Comic Sans MS" pitchFamily="66" charset="0"/>
                <a:cs typeface="Arial" charset="0"/>
              </a:rPr>
              <a:t>Gittikçe artıyor yalnızlığımız.</a:t>
            </a:r>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rPr>
              <a:t/>
            </a:r>
            <a:br>
              <a:rPr lang="tr-TR" sz="1400" b="1" dirty="0">
                <a:solidFill>
                  <a:srgbClr val="0033CC"/>
                </a:solidFill>
              </a:rPr>
            </a:br>
            <a:r>
              <a:rPr lang="de-DE" sz="1300" b="1" dirty="0">
                <a:solidFill>
                  <a:srgbClr val="0033CC"/>
                </a:solidFill>
                <a:latin typeface="Arial" charset="0"/>
                <a:cs typeface="Arial" charset="0"/>
              </a:rPr>
              <a:t> </a:t>
            </a:r>
            <a:r>
              <a:rPr lang="de-DE" sz="1300" dirty="0">
                <a:solidFill>
                  <a:srgbClr val="0033CC"/>
                </a:solidFill>
                <a:latin typeface="Arial" charset="0"/>
                <a:cs typeface="Arial" charset="0"/>
              </a:rPr>
              <a:t/>
            </a:r>
            <a:br>
              <a:rPr lang="de-DE" sz="1300" dirty="0">
                <a:solidFill>
                  <a:srgbClr val="0033CC"/>
                </a:solidFill>
                <a:latin typeface="Arial" charset="0"/>
                <a:cs typeface="Arial" charset="0"/>
              </a:rPr>
            </a:br>
            <a:r>
              <a:rPr lang="tr-TR" sz="1300" b="1" dirty="0">
                <a:solidFill>
                  <a:srgbClr val="0033CC"/>
                </a:solidFill>
                <a:latin typeface="Arial" charset="0"/>
                <a:cs typeface="Arial" charset="0"/>
              </a:rPr>
              <a:t> </a:t>
            </a:r>
            <a:r>
              <a:rPr lang="de-DE" sz="1400" dirty="0">
                <a:solidFill>
                  <a:srgbClr val="0033CC"/>
                </a:solidFill>
              </a:rPr>
              <a:t/>
            </a:r>
            <a:br>
              <a:rPr lang="de-DE" sz="1400" dirty="0">
                <a:solidFill>
                  <a:srgbClr val="0033CC"/>
                </a:solidFill>
              </a:rPr>
            </a:br>
            <a:endParaRPr lang="de-DE" sz="1400" dirty="0">
              <a:solidFill>
                <a:srgbClr val="0033CC"/>
              </a:solidFill>
            </a:endParaRPr>
          </a:p>
        </p:txBody>
      </p:sp>
      <p:sp>
        <p:nvSpPr>
          <p:cNvPr id="8" name="Rectangle 1"/>
          <p:cNvSpPr txBox="1">
            <a:spLocks noChangeArrowheads="1"/>
          </p:cNvSpPr>
          <p:nvPr/>
        </p:nvSpPr>
        <p:spPr bwMode="auto">
          <a:xfrm>
            <a:off x="6238875" y="1886953"/>
            <a:ext cx="4000500" cy="4585871"/>
          </a:xfrm>
          <a:prstGeom prst="rect">
            <a:avLst/>
          </a:prstGeom>
          <a:noFill/>
          <a:ln w="9525">
            <a:noFill/>
            <a:miter lim="800000"/>
            <a:headEnd/>
            <a:tailEnd/>
          </a:ln>
          <a:effectLst/>
        </p:spPr>
        <p:txBody>
          <a:bodyPr anchor="ctr">
            <a:spAutoFit/>
          </a:bodyPr>
          <a:lstStyle/>
          <a:p>
            <a:pPr>
              <a:defRPr/>
            </a:pPr>
            <a:r>
              <a:rPr lang="tr-TR" sz="1400" b="1" dirty="0">
                <a:solidFill>
                  <a:srgbClr val="0033CC"/>
                </a:solidFill>
                <a:latin typeface="Comic Sans MS" pitchFamily="66" charset="0"/>
              </a:rPr>
              <a:t>Gökyüzünün başka rengi de varmış,</a:t>
            </a:r>
            <a:br>
              <a:rPr lang="tr-TR" sz="1400" b="1" dirty="0">
                <a:solidFill>
                  <a:srgbClr val="0033CC"/>
                </a:solidFill>
                <a:latin typeface="Comic Sans MS" pitchFamily="66" charset="0"/>
              </a:rPr>
            </a:br>
            <a:r>
              <a:rPr lang="tr-TR" sz="1400" b="1" dirty="0">
                <a:solidFill>
                  <a:srgbClr val="0033CC"/>
                </a:solidFill>
                <a:latin typeface="Comic Sans MS" pitchFamily="66" charset="0"/>
              </a:rPr>
              <a:t>Geç fark ettim taşın sert olduğunu,</a:t>
            </a:r>
            <a:br>
              <a:rPr lang="tr-TR" sz="1400" b="1" dirty="0">
                <a:solidFill>
                  <a:srgbClr val="0033CC"/>
                </a:solidFill>
                <a:latin typeface="Comic Sans MS" pitchFamily="66" charset="0"/>
              </a:rPr>
            </a:br>
            <a:r>
              <a:rPr lang="tr-TR" sz="1400" b="1" dirty="0">
                <a:solidFill>
                  <a:srgbClr val="0033CC"/>
                </a:solidFill>
                <a:latin typeface="Comic Sans MS" pitchFamily="66" charset="0"/>
              </a:rPr>
              <a:t>Su insanı boğar, ateş yakarmış.</a:t>
            </a:r>
            <a:br>
              <a:rPr lang="tr-TR" sz="1400" b="1" dirty="0">
                <a:solidFill>
                  <a:srgbClr val="0033CC"/>
                </a:solidFill>
                <a:latin typeface="Comic Sans MS" pitchFamily="66" charset="0"/>
              </a:rPr>
            </a:br>
            <a:r>
              <a:rPr lang="tr-TR" sz="1400" b="1" dirty="0">
                <a:solidFill>
                  <a:srgbClr val="0033CC"/>
                </a:solidFill>
                <a:latin typeface="Comic Sans MS" pitchFamily="66" charset="0"/>
              </a:rPr>
              <a:t>Her doğan günün bir dert olduğunu,</a:t>
            </a:r>
            <a:br>
              <a:rPr lang="tr-TR" sz="1400" b="1" dirty="0">
                <a:solidFill>
                  <a:srgbClr val="0033CC"/>
                </a:solidFill>
                <a:latin typeface="Comic Sans MS" pitchFamily="66" charset="0"/>
              </a:rPr>
            </a:br>
            <a:r>
              <a:rPr lang="tr-TR" sz="1400" b="1" dirty="0">
                <a:solidFill>
                  <a:srgbClr val="0033CC"/>
                </a:solidFill>
                <a:latin typeface="Comic Sans MS" pitchFamily="66" charset="0"/>
              </a:rPr>
              <a:t>İnsan bu yaşa gelince anlarmış. </a:t>
            </a:r>
          </a:p>
          <a:p>
            <a:pPr>
              <a:defRPr/>
            </a:pPr>
            <a:endParaRPr lang="tr-TR" sz="1400" b="1" dirty="0">
              <a:solidFill>
                <a:srgbClr val="0033CC"/>
              </a:solidFill>
              <a:latin typeface="Comic Sans MS" pitchFamily="66" charset="0"/>
            </a:endParaRPr>
          </a:p>
          <a:p>
            <a:pPr>
              <a:defRPr/>
            </a:pPr>
            <a:r>
              <a:rPr lang="tr-TR" sz="1400" b="1" dirty="0">
                <a:solidFill>
                  <a:srgbClr val="0033CC"/>
                </a:solidFill>
                <a:latin typeface="Comic Sans MS" pitchFamily="66" charset="0"/>
              </a:rPr>
              <a:t>Ayva sarı, nar kırmızı... sonbahar,</a:t>
            </a:r>
            <a:br>
              <a:rPr lang="tr-TR" sz="1400" b="1" dirty="0">
                <a:solidFill>
                  <a:srgbClr val="0033CC"/>
                </a:solidFill>
                <a:latin typeface="Comic Sans MS" pitchFamily="66" charset="0"/>
              </a:rPr>
            </a:br>
            <a:r>
              <a:rPr lang="tr-TR" sz="1400" b="1" dirty="0">
                <a:solidFill>
                  <a:srgbClr val="0033CC"/>
                </a:solidFill>
                <a:latin typeface="Comic Sans MS" pitchFamily="66" charset="0"/>
              </a:rPr>
              <a:t>Her yıl biraz daha benimsediğim.</a:t>
            </a:r>
            <a:br>
              <a:rPr lang="tr-TR" sz="1400" b="1" dirty="0">
                <a:solidFill>
                  <a:srgbClr val="0033CC"/>
                </a:solidFill>
                <a:latin typeface="Comic Sans MS" pitchFamily="66" charset="0"/>
              </a:rPr>
            </a:br>
            <a:r>
              <a:rPr lang="tr-TR" sz="1400" b="1" dirty="0">
                <a:solidFill>
                  <a:srgbClr val="0033CC"/>
                </a:solidFill>
                <a:latin typeface="Comic Sans MS" pitchFamily="66" charset="0"/>
              </a:rPr>
              <a:t>Ne dönüp duruyor havada kuşlar?</a:t>
            </a:r>
            <a:br>
              <a:rPr lang="tr-TR" sz="1400" b="1" dirty="0">
                <a:solidFill>
                  <a:srgbClr val="0033CC"/>
                </a:solidFill>
                <a:latin typeface="Comic Sans MS" pitchFamily="66" charset="0"/>
              </a:rPr>
            </a:br>
            <a:r>
              <a:rPr lang="tr-TR" sz="1400" b="1" dirty="0">
                <a:solidFill>
                  <a:srgbClr val="0033CC"/>
                </a:solidFill>
                <a:latin typeface="Comic Sans MS" pitchFamily="66" charset="0"/>
              </a:rPr>
              <a:t>Nereden çıktı bu cenaze, ölen kim?</a:t>
            </a:r>
            <a:br>
              <a:rPr lang="tr-TR" sz="1400" b="1" dirty="0">
                <a:solidFill>
                  <a:srgbClr val="0033CC"/>
                </a:solidFill>
                <a:latin typeface="Comic Sans MS" pitchFamily="66" charset="0"/>
              </a:rPr>
            </a:br>
            <a:r>
              <a:rPr lang="tr-TR" sz="1400" b="1" dirty="0">
                <a:solidFill>
                  <a:srgbClr val="0033CC"/>
                </a:solidFill>
                <a:latin typeface="Comic Sans MS" pitchFamily="66" charset="0"/>
              </a:rPr>
              <a:t>Bu kaçıncı bahçe gördüm tarumar.</a:t>
            </a:r>
          </a:p>
          <a:p>
            <a:pPr>
              <a:defRPr/>
            </a:pPr>
            <a:r>
              <a:rPr lang="tr-TR" sz="1400" b="1" dirty="0">
                <a:solidFill>
                  <a:srgbClr val="0033CC"/>
                </a:solidFill>
                <a:latin typeface="Comic Sans MS" pitchFamily="66" charset="0"/>
              </a:rPr>
              <a:t> </a:t>
            </a:r>
          </a:p>
          <a:p>
            <a:pPr>
              <a:defRPr/>
            </a:pPr>
            <a:r>
              <a:rPr lang="tr-TR" sz="1400" b="1" dirty="0" err="1">
                <a:solidFill>
                  <a:srgbClr val="0033CC"/>
                </a:solidFill>
                <a:latin typeface="Comic Sans MS" pitchFamily="66" charset="0"/>
              </a:rPr>
              <a:t>N’eylersin</a:t>
            </a:r>
            <a:r>
              <a:rPr lang="tr-TR" sz="1400" b="1" dirty="0">
                <a:solidFill>
                  <a:srgbClr val="0033CC"/>
                </a:solidFill>
                <a:latin typeface="Comic Sans MS" pitchFamily="66" charset="0"/>
              </a:rPr>
              <a:t>, ölüm herkesin başında;</a:t>
            </a:r>
            <a:br>
              <a:rPr lang="tr-TR" sz="1400" b="1" dirty="0">
                <a:solidFill>
                  <a:srgbClr val="0033CC"/>
                </a:solidFill>
                <a:latin typeface="Comic Sans MS" pitchFamily="66" charset="0"/>
              </a:rPr>
            </a:br>
            <a:r>
              <a:rPr lang="tr-TR" sz="1400" b="1" dirty="0">
                <a:solidFill>
                  <a:srgbClr val="0033CC"/>
                </a:solidFill>
                <a:latin typeface="Comic Sans MS" pitchFamily="66" charset="0"/>
              </a:rPr>
              <a:t>Uyudun, uyanmadın olacak,</a:t>
            </a:r>
            <a:br>
              <a:rPr lang="tr-TR" sz="1400" b="1" dirty="0">
                <a:solidFill>
                  <a:srgbClr val="0033CC"/>
                </a:solidFill>
                <a:latin typeface="Comic Sans MS" pitchFamily="66" charset="0"/>
              </a:rPr>
            </a:br>
            <a:r>
              <a:rPr lang="tr-TR" sz="1400" b="1" dirty="0">
                <a:solidFill>
                  <a:srgbClr val="0033CC"/>
                </a:solidFill>
                <a:latin typeface="Comic Sans MS" pitchFamily="66" charset="0"/>
              </a:rPr>
              <a:t>Kim bilir nerede, nasıl,kaç yaşında? </a:t>
            </a:r>
          </a:p>
          <a:p>
            <a:pPr>
              <a:spcAft>
                <a:spcPts val="1000"/>
              </a:spcAft>
              <a:defRPr/>
            </a:pPr>
            <a:r>
              <a:rPr lang="tr-TR" sz="1400" b="1" dirty="0">
                <a:solidFill>
                  <a:srgbClr val="0033CC"/>
                </a:solidFill>
                <a:latin typeface="Comic Sans MS" pitchFamily="66" charset="0"/>
              </a:rPr>
              <a:t>Bir namazlık saltanatın olacak,</a:t>
            </a:r>
            <a:br>
              <a:rPr lang="tr-TR" sz="1400" b="1" dirty="0">
                <a:solidFill>
                  <a:srgbClr val="0033CC"/>
                </a:solidFill>
                <a:latin typeface="Comic Sans MS" pitchFamily="66" charset="0"/>
              </a:rPr>
            </a:br>
            <a:r>
              <a:rPr lang="tr-TR" sz="1400" b="1" dirty="0">
                <a:solidFill>
                  <a:srgbClr val="0033CC"/>
                </a:solidFill>
                <a:latin typeface="Comic Sans MS" pitchFamily="66" charset="0"/>
              </a:rPr>
              <a:t>Taht misali o musalla taşında. </a:t>
            </a:r>
          </a:p>
          <a:p>
            <a:pPr fontAlgn="auto">
              <a:spcAft>
                <a:spcPts val="0"/>
              </a:spcAft>
              <a:defRPr/>
            </a:pPr>
            <a:r>
              <a:rPr lang="tr-TR" sz="1400" b="1" dirty="0" smtClean="0">
                <a:solidFill>
                  <a:srgbClr val="0033CC"/>
                </a:solidFill>
                <a:latin typeface="Comic Sans MS" pitchFamily="66" charset="0"/>
              </a:rPr>
              <a:t>           CAHİT </a:t>
            </a:r>
            <a:r>
              <a:rPr lang="tr-TR" sz="1400" b="1" dirty="0">
                <a:solidFill>
                  <a:srgbClr val="0033CC"/>
                </a:solidFill>
                <a:latin typeface="Comic Sans MS" pitchFamily="66" charset="0"/>
              </a:rPr>
              <a:t>SITKI TARANCI</a:t>
            </a:r>
            <a:endParaRPr lang="de-DE" sz="1400" dirty="0">
              <a:solidFill>
                <a:srgbClr val="0033CC"/>
              </a:solidFill>
              <a:latin typeface="Comic Sans MS" pitchFamily="66" charset="0"/>
              <a:ea typeface="+mj-ea"/>
              <a:cs typeface="+mj-cs"/>
            </a:endParaRPr>
          </a:p>
          <a:p>
            <a:pPr fontAlgn="auto">
              <a:spcAft>
                <a:spcPts val="0"/>
              </a:spcAft>
              <a:defRPr/>
            </a:pPr>
            <a:r>
              <a:rPr lang="de-DE" sz="1400" dirty="0">
                <a:solidFill>
                  <a:srgbClr val="0033CC"/>
                </a:solidFill>
                <a:latin typeface="Comic Sans MS" pitchFamily="66" charset="0"/>
              </a:rPr>
              <a:t/>
            </a:r>
            <a:br>
              <a:rPr lang="de-DE" sz="1400" dirty="0">
                <a:solidFill>
                  <a:srgbClr val="0033CC"/>
                </a:solidFill>
                <a:latin typeface="Comic Sans MS" pitchFamily="66" charset="0"/>
              </a:rPr>
            </a:br>
            <a:r>
              <a:rPr lang="tr-TR" sz="1600" dirty="0">
                <a:solidFill>
                  <a:srgbClr val="0033CC"/>
                </a:solidFill>
                <a:latin typeface="Comic Sans MS" pitchFamily="66" charset="0"/>
              </a:rPr>
              <a:t>         </a:t>
            </a:r>
            <a:endParaRPr lang="de-DE" sz="1400" dirty="0">
              <a:solidFill>
                <a:srgbClr val="0033CC"/>
              </a:solidFill>
              <a:latin typeface="Comic Sans MS" pitchFamily="66" charset="0"/>
              <a:ea typeface="+mj-ea"/>
              <a:cs typeface="+mj-cs"/>
            </a:endParaRPr>
          </a:p>
        </p:txBody>
      </p:sp>
      <p:sp>
        <p:nvSpPr>
          <p:cNvPr id="9" name="Rectangle 1"/>
          <p:cNvSpPr txBox="1">
            <a:spLocks noChangeArrowheads="1"/>
          </p:cNvSpPr>
          <p:nvPr/>
        </p:nvSpPr>
        <p:spPr bwMode="auto">
          <a:xfrm>
            <a:off x="3215680" y="930622"/>
            <a:ext cx="2714625" cy="338138"/>
          </a:xfrm>
          <a:prstGeom prst="rect">
            <a:avLst/>
          </a:prstGeom>
          <a:noFill/>
          <a:ln w="9525">
            <a:noFill/>
            <a:miter lim="800000"/>
            <a:headEnd/>
            <a:tailEnd/>
          </a:ln>
          <a:effectLst/>
        </p:spPr>
        <p:txBody>
          <a:bodyPr anchor="ctr">
            <a:spAutoFit/>
          </a:bodyPr>
          <a:lstStyle/>
          <a:p>
            <a:pPr fontAlgn="auto">
              <a:spcAft>
                <a:spcPts val="0"/>
              </a:spcAft>
              <a:defRPr/>
            </a:pPr>
            <a:r>
              <a:rPr lang="tr-TR" sz="1600" b="1" dirty="0">
                <a:solidFill>
                  <a:srgbClr val="0070C0"/>
                </a:solidFill>
              </a:rPr>
              <a:t> </a:t>
            </a:r>
            <a:r>
              <a:rPr lang="tr-TR" sz="1400" b="1" dirty="0">
                <a:solidFill>
                  <a:srgbClr val="0033CC"/>
                </a:solidFill>
                <a:latin typeface="Comic Sans MS" pitchFamily="66" charset="0"/>
              </a:rPr>
              <a:t>OTUZ BEŞ </a:t>
            </a:r>
            <a:r>
              <a:rPr lang="tr-TR" sz="1400" b="1" dirty="0" smtClean="0">
                <a:solidFill>
                  <a:srgbClr val="0033CC"/>
                </a:solidFill>
                <a:latin typeface="Comic Sans MS" pitchFamily="66" charset="0"/>
              </a:rPr>
              <a:t>YAŞ</a:t>
            </a:r>
            <a:endParaRPr lang="de-DE" sz="1400" b="1" dirty="0">
              <a:solidFill>
                <a:srgbClr val="0033CC"/>
              </a:solidFill>
              <a:latin typeface="Comic Sans MS" pitchFamily="66" charset="0"/>
              <a:ea typeface="+mj-ea"/>
              <a:cs typeface="+mj-cs"/>
            </a:endParaRPr>
          </a:p>
        </p:txBody>
      </p:sp>
      <p:pic>
        <p:nvPicPr>
          <p:cNvPr id="5129" name="9 Resim" descr="images.jpg"/>
          <p:cNvPicPr>
            <a:picLocks noChangeAspect="1"/>
          </p:cNvPicPr>
          <p:nvPr/>
        </p:nvPicPr>
        <p:blipFill>
          <a:blip r:embed="rId3" cstate="print"/>
          <a:srcRect/>
          <a:stretch>
            <a:fillRect/>
          </a:stretch>
        </p:blipFill>
        <p:spPr bwMode="auto">
          <a:xfrm>
            <a:off x="7176120" y="548680"/>
            <a:ext cx="1082055" cy="1389659"/>
          </a:xfrm>
          <a:prstGeom prst="rect">
            <a:avLst/>
          </a:prstGeom>
          <a:noFill/>
          <a:ln w="9525">
            <a:noFill/>
            <a:miter lim="800000"/>
            <a:headEnd/>
            <a:tailEnd/>
          </a:ln>
        </p:spPr>
      </p:pic>
      <p:grpSp>
        <p:nvGrpSpPr>
          <p:cNvPr id="10" name="Grup 9"/>
          <p:cNvGrpSpPr/>
          <p:nvPr/>
        </p:nvGrpSpPr>
        <p:grpSpPr>
          <a:xfrm>
            <a:off x="10658592" y="6324544"/>
            <a:ext cx="1485170" cy="486000"/>
            <a:chOff x="10548000" y="6228000"/>
            <a:chExt cx="1485170" cy="486000"/>
          </a:xfrm>
        </p:grpSpPr>
        <p:sp>
          <p:nvSpPr>
            <p:cNvPr id="11" name="Sağ Ok 10">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2" name="Sol Ok 11">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
        <p:nvSpPr>
          <p:cNvPr id="14" name="1 Başlık">
            <a:hlinkClick r:id="rId4"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prestige"/>
      </p:transition>
    </mc:Choice>
    <mc:Fallback>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11 Resim" descr="Çerçeve 65.gif"/>
          <p:cNvPicPr>
            <a:picLocks noChangeAspect="1"/>
          </p:cNvPicPr>
          <p:nvPr/>
        </p:nvPicPr>
        <p:blipFill>
          <a:blip r:embed="rId3" cstate="print"/>
          <a:srcRect/>
          <a:stretch>
            <a:fillRect/>
          </a:stretch>
        </p:blipFill>
        <p:spPr bwMode="auto">
          <a:xfrm>
            <a:off x="-47328" y="27384"/>
            <a:ext cx="12239328" cy="6858000"/>
          </a:xfrm>
          <a:prstGeom prst="rect">
            <a:avLst/>
          </a:prstGeom>
          <a:noFill/>
          <a:ln w="9525">
            <a:noFill/>
            <a:miter lim="800000"/>
            <a:headEnd/>
            <a:tailEnd/>
          </a:ln>
        </p:spPr>
      </p:pic>
      <p:sp>
        <p:nvSpPr>
          <p:cNvPr id="20483" name="Rectangle 1"/>
          <p:cNvSpPr>
            <a:spLocks noGrp="1" noChangeArrowheads="1"/>
          </p:cNvSpPr>
          <p:nvPr>
            <p:ph type="ctrTitle"/>
          </p:nvPr>
        </p:nvSpPr>
        <p:spPr>
          <a:xfrm>
            <a:off x="6096000" y="1711723"/>
            <a:ext cx="3714750" cy="3693319"/>
          </a:xfrm>
        </p:spPr>
        <p:txBody>
          <a:bodyPr>
            <a:spAutoFit/>
          </a:bodyPr>
          <a:lstStyle/>
          <a:p>
            <a:pPr algn="l"/>
            <a:r>
              <a:rPr lang="tr-TR" sz="1400" dirty="0">
                <a:solidFill>
                  <a:srgbClr val="CC3300"/>
                </a:solidFill>
                <a:latin typeface="Comic Sans MS" pitchFamily="66" charset="0"/>
              </a:rPr>
              <a:t/>
            </a:r>
            <a:br>
              <a:rPr lang="tr-TR" sz="1400" dirty="0">
                <a:solidFill>
                  <a:srgbClr val="CC3300"/>
                </a:solidFill>
                <a:latin typeface="Comic Sans MS" pitchFamily="66" charset="0"/>
              </a:rPr>
            </a:br>
            <a:r>
              <a:rPr lang="tr-TR" sz="1400" dirty="0">
                <a:solidFill>
                  <a:srgbClr val="CC3300"/>
                </a:solidFill>
                <a:latin typeface="Comic Sans MS" pitchFamily="66" charset="0"/>
              </a:rPr>
              <a:t/>
            </a:r>
            <a:br>
              <a:rPr lang="tr-TR" sz="1400" dirty="0">
                <a:solidFill>
                  <a:srgbClr val="CC3300"/>
                </a:solidFill>
                <a:latin typeface="Comic Sans MS" pitchFamily="66" charset="0"/>
              </a:rPr>
            </a:br>
            <a:r>
              <a:rPr lang="tr-TR" sz="1600" b="1" dirty="0">
                <a:solidFill>
                  <a:srgbClr val="CC3300"/>
                </a:solidFill>
                <a:latin typeface="Comic Sans MS" pitchFamily="66" charset="0"/>
              </a:rPr>
              <a:t>Yaşamak istiyorum,</a:t>
            </a:r>
            <a:br>
              <a:rPr lang="tr-TR" sz="1600" b="1" dirty="0">
                <a:solidFill>
                  <a:srgbClr val="CC3300"/>
                </a:solidFill>
                <a:latin typeface="Comic Sans MS" pitchFamily="66" charset="0"/>
              </a:rPr>
            </a:br>
            <a:r>
              <a:rPr lang="tr-TR" sz="1600" b="1" dirty="0">
                <a:solidFill>
                  <a:srgbClr val="CC3300"/>
                </a:solidFill>
                <a:latin typeface="Comic Sans MS" pitchFamily="66" charset="0"/>
              </a:rPr>
              <a:t>Yaşamak istiyorsun,</a:t>
            </a:r>
            <a:br>
              <a:rPr lang="tr-TR" sz="1600" b="1" dirty="0">
                <a:solidFill>
                  <a:srgbClr val="CC3300"/>
                </a:solidFill>
                <a:latin typeface="Comic Sans MS" pitchFamily="66" charset="0"/>
              </a:rPr>
            </a:br>
            <a:r>
              <a:rPr lang="tr-TR" sz="1600" b="1" dirty="0">
                <a:solidFill>
                  <a:srgbClr val="CC3300"/>
                </a:solidFill>
                <a:latin typeface="Comic Sans MS" pitchFamily="66" charset="0"/>
              </a:rPr>
              <a:t>Yaşamak istiyor.</a:t>
            </a:r>
            <a:br>
              <a:rPr lang="tr-TR" sz="1600" b="1" dirty="0">
                <a:solidFill>
                  <a:srgbClr val="CC3300"/>
                </a:solidFill>
                <a:latin typeface="Comic Sans MS" pitchFamily="66" charset="0"/>
              </a:rPr>
            </a:br>
            <a:r>
              <a:rPr lang="tr-TR" sz="1600" b="1" dirty="0">
                <a:solidFill>
                  <a:srgbClr val="CC3300"/>
                </a:solidFill>
                <a:latin typeface="Comic Sans MS" pitchFamily="66" charset="0"/>
              </a:rPr>
              <a:t>Böyle şiir olmaz diyeceksin, biliyorum.</a:t>
            </a:r>
            <a:br>
              <a:rPr lang="tr-TR" sz="1600" b="1" dirty="0">
                <a:solidFill>
                  <a:srgbClr val="CC3300"/>
                </a:solidFill>
                <a:latin typeface="Comic Sans MS" pitchFamily="66" charset="0"/>
              </a:rPr>
            </a:br>
            <a:r>
              <a:rPr lang="tr-TR" sz="1600" b="1" dirty="0">
                <a:solidFill>
                  <a:srgbClr val="CC3300"/>
                </a:solidFill>
                <a:latin typeface="Comic Sans MS" pitchFamily="66" charset="0"/>
              </a:rPr>
              <a:t>Ama böyle dünya olur mu?</a:t>
            </a:r>
            <a:br>
              <a:rPr lang="tr-TR" sz="1600" b="1" dirty="0">
                <a:solidFill>
                  <a:srgbClr val="CC3300"/>
                </a:solidFill>
                <a:latin typeface="Comic Sans MS" pitchFamily="66" charset="0"/>
              </a:rPr>
            </a:br>
            <a:r>
              <a:rPr lang="tr-TR" sz="1600" b="1" dirty="0">
                <a:solidFill>
                  <a:srgbClr val="CC3300"/>
                </a:solidFill>
                <a:latin typeface="Comic Sans MS" pitchFamily="66" charset="0"/>
              </a:rPr>
              <a:t>Böyle barış olur mu?</a:t>
            </a:r>
            <a:br>
              <a:rPr lang="tr-TR" sz="1600" b="1" dirty="0">
                <a:solidFill>
                  <a:srgbClr val="CC3300"/>
                </a:solidFill>
                <a:latin typeface="Comic Sans MS" pitchFamily="66" charset="0"/>
              </a:rPr>
            </a:br>
            <a:r>
              <a:rPr lang="tr-TR" sz="1600" b="1" dirty="0">
                <a:solidFill>
                  <a:srgbClr val="CC3300"/>
                </a:solidFill>
                <a:latin typeface="Comic Sans MS" pitchFamily="66" charset="0"/>
              </a:rPr>
              <a:t>Böyle hürriyet olur mu?</a:t>
            </a:r>
            <a:br>
              <a:rPr lang="tr-TR" sz="1600" b="1" dirty="0">
                <a:solidFill>
                  <a:srgbClr val="CC3300"/>
                </a:solidFill>
                <a:latin typeface="Comic Sans MS" pitchFamily="66" charset="0"/>
              </a:rPr>
            </a:br>
            <a:r>
              <a:rPr lang="tr-TR" sz="1600" b="1" dirty="0">
                <a:solidFill>
                  <a:srgbClr val="CC3300"/>
                </a:solidFill>
                <a:latin typeface="Comic Sans MS" pitchFamily="66" charset="0"/>
              </a:rPr>
              <a:t>Böyle kardeşlik olur mu?...</a:t>
            </a:r>
            <a:br>
              <a:rPr lang="tr-TR" sz="1600" b="1" dirty="0">
                <a:solidFill>
                  <a:srgbClr val="CC3300"/>
                </a:solidFill>
                <a:latin typeface="Comic Sans MS" pitchFamily="66" charset="0"/>
              </a:rPr>
            </a:br>
            <a:r>
              <a:rPr lang="tr-TR" sz="1600" b="1" dirty="0">
                <a:solidFill>
                  <a:srgbClr val="CC3300"/>
                </a:solidFill>
                <a:latin typeface="Comic Sans MS" pitchFamily="66" charset="0"/>
              </a:rPr>
              <a:t>Biliyorum ki katlanıver, diyeceksin.</a:t>
            </a:r>
            <a:br>
              <a:rPr lang="tr-TR" sz="1600" b="1" dirty="0">
                <a:solidFill>
                  <a:srgbClr val="CC3300"/>
                </a:solidFill>
                <a:latin typeface="Comic Sans MS" pitchFamily="66" charset="0"/>
              </a:rPr>
            </a:br>
            <a:r>
              <a:rPr lang="tr-TR" sz="1600" b="1" dirty="0">
                <a:solidFill>
                  <a:srgbClr val="CC3300"/>
                </a:solidFill>
                <a:latin typeface="Comic Sans MS" pitchFamily="66" charset="0"/>
              </a:rPr>
              <a:t>Ama böyle de yaşamak olur mu</a:t>
            </a:r>
            <a:r>
              <a:rPr lang="tr-TR" sz="1600" b="1" dirty="0" smtClean="0">
                <a:solidFill>
                  <a:srgbClr val="CC3300"/>
                </a:solidFill>
                <a:latin typeface="Comic Sans MS" pitchFamily="66" charset="0"/>
              </a:rPr>
              <a:t>?..</a:t>
            </a:r>
            <a:br>
              <a:rPr lang="tr-TR" sz="1600" b="1" dirty="0" smtClean="0">
                <a:solidFill>
                  <a:srgbClr val="CC3300"/>
                </a:solidFill>
                <a:latin typeface="Comic Sans MS" pitchFamily="66" charset="0"/>
              </a:rPr>
            </a:br>
            <a:r>
              <a:rPr lang="tr-TR" sz="1600" dirty="0">
                <a:solidFill>
                  <a:srgbClr val="CC3300"/>
                </a:solidFill>
                <a:latin typeface="Comic Sans MS" pitchFamily="66" charset="0"/>
              </a:rPr>
              <a:t/>
            </a:r>
            <a:br>
              <a:rPr lang="tr-TR" sz="1600" dirty="0">
                <a:solidFill>
                  <a:srgbClr val="CC3300"/>
                </a:solidFill>
                <a:latin typeface="Comic Sans MS" pitchFamily="66" charset="0"/>
              </a:rPr>
            </a:br>
            <a:r>
              <a:rPr lang="tr-TR" sz="1400" dirty="0">
                <a:solidFill>
                  <a:srgbClr val="CC3300"/>
                </a:solidFill>
                <a:latin typeface="Comic Sans MS" pitchFamily="66" charset="0"/>
              </a:rPr>
              <a:t>                                  </a:t>
            </a:r>
            <a:endParaRPr lang="tr-TR" sz="1600" b="1" dirty="0">
              <a:solidFill>
                <a:srgbClr val="CC3300"/>
              </a:solidFill>
              <a:latin typeface="Comic Sans MS" pitchFamily="66" charset="0"/>
            </a:endParaRPr>
          </a:p>
        </p:txBody>
      </p:sp>
      <p:pic>
        <p:nvPicPr>
          <p:cNvPr id="20487" name="15 Resim" descr="hakankaraahmetoglu_CY-13.jpg"/>
          <p:cNvPicPr>
            <a:picLocks noChangeAspect="1"/>
          </p:cNvPicPr>
          <p:nvPr/>
        </p:nvPicPr>
        <p:blipFill>
          <a:blip r:embed="rId4" cstate="print"/>
          <a:srcRect/>
          <a:stretch>
            <a:fillRect/>
          </a:stretch>
        </p:blipFill>
        <p:spPr bwMode="auto">
          <a:xfrm>
            <a:off x="8976320" y="1916832"/>
            <a:ext cx="1080120" cy="1461646"/>
          </a:xfrm>
          <a:prstGeom prst="rect">
            <a:avLst/>
          </a:prstGeom>
          <a:noFill/>
          <a:ln w="9525">
            <a:noFill/>
            <a:miter lim="800000"/>
            <a:headEnd/>
            <a:tailEnd/>
          </a:ln>
        </p:spPr>
      </p:pic>
      <p:sp>
        <p:nvSpPr>
          <p:cNvPr id="2" name="Metin kutusu 1"/>
          <p:cNvSpPr txBox="1"/>
          <p:nvPr/>
        </p:nvSpPr>
        <p:spPr>
          <a:xfrm>
            <a:off x="6096000" y="1844824"/>
            <a:ext cx="2880320" cy="338554"/>
          </a:xfrm>
          <a:prstGeom prst="rect">
            <a:avLst/>
          </a:prstGeom>
          <a:noFill/>
        </p:spPr>
        <p:txBody>
          <a:bodyPr wrap="square" rtlCol="0">
            <a:spAutoFit/>
          </a:bodyPr>
          <a:lstStyle/>
          <a:p>
            <a:r>
              <a:rPr lang="tr-TR" sz="1600" b="1" dirty="0">
                <a:solidFill>
                  <a:srgbClr val="CC3300"/>
                </a:solidFill>
                <a:latin typeface="Comic Sans MS" pitchFamily="66" charset="0"/>
              </a:rPr>
              <a:t>ÖMÜR TÖRPÜSÜ</a:t>
            </a:r>
            <a:endParaRPr lang="tr-TR" sz="1600" dirty="0"/>
          </a:p>
        </p:txBody>
      </p:sp>
      <p:sp>
        <p:nvSpPr>
          <p:cNvPr id="3" name="Metin kutusu 2"/>
          <p:cNvSpPr txBox="1"/>
          <p:nvPr/>
        </p:nvSpPr>
        <p:spPr>
          <a:xfrm>
            <a:off x="8256240" y="4962654"/>
            <a:ext cx="1800200" cy="338554"/>
          </a:xfrm>
          <a:prstGeom prst="rect">
            <a:avLst/>
          </a:prstGeom>
          <a:noFill/>
        </p:spPr>
        <p:txBody>
          <a:bodyPr wrap="square" rtlCol="0">
            <a:spAutoFit/>
          </a:bodyPr>
          <a:lstStyle/>
          <a:p>
            <a:r>
              <a:rPr lang="tr-TR" sz="1600" b="1" dirty="0">
                <a:solidFill>
                  <a:srgbClr val="CC3300"/>
                </a:solidFill>
                <a:latin typeface="Comic Sans MS" pitchFamily="66" charset="0"/>
              </a:rPr>
              <a:t>CAN YÜCEL</a:t>
            </a:r>
            <a:endParaRPr lang="tr-TR" sz="1600" dirty="0"/>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81328"/>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16 Resim" descr="Dağ 3.jpg"/>
          <p:cNvPicPr>
            <a:picLocks noChangeAspect="1"/>
          </p:cNvPicPr>
          <p:nvPr/>
        </p:nvPicPr>
        <p:blipFill>
          <a:blip r:embed="rId3" cstate="print"/>
          <a:srcRect/>
          <a:stretch>
            <a:fillRect/>
          </a:stretch>
        </p:blipFill>
        <p:spPr bwMode="auto">
          <a:xfrm>
            <a:off x="-96688" y="0"/>
            <a:ext cx="12288688" cy="6885384"/>
          </a:xfrm>
          <a:prstGeom prst="rect">
            <a:avLst/>
          </a:prstGeom>
          <a:noFill/>
          <a:ln w="9525">
            <a:noFill/>
            <a:miter lim="800000"/>
            <a:headEnd/>
            <a:tailEnd/>
          </a:ln>
        </p:spPr>
      </p:pic>
      <p:sp>
        <p:nvSpPr>
          <p:cNvPr id="16387" name="Rectangle 1"/>
          <p:cNvSpPr>
            <a:spLocks noGrp="1" noChangeArrowheads="1"/>
          </p:cNvSpPr>
          <p:nvPr>
            <p:ph type="ctrTitle"/>
          </p:nvPr>
        </p:nvSpPr>
        <p:spPr>
          <a:xfrm>
            <a:off x="1469802" y="260648"/>
            <a:ext cx="5544616" cy="6755696"/>
          </a:xfrm>
        </p:spPr>
        <p:txBody>
          <a:bodyPr wrap="square">
            <a:spAutoFit/>
          </a:bodyPr>
          <a:lstStyle/>
          <a:p>
            <a:pPr algn="l"/>
            <a:r>
              <a:rPr lang="tr-TR" sz="1600" b="1" dirty="0">
                <a:latin typeface="Comic Sans MS" pitchFamily="66" charset="0"/>
              </a:rPr>
              <a:t/>
            </a:r>
            <a:br>
              <a:rPr lang="tr-TR" sz="1600" b="1" dirty="0">
                <a:latin typeface="Comic Sans MS" pitchFamily="66" charset="0"/>
              </a:rPr>
            </a:br>
            <a:r>
              <a:rPr lang="tr-TR" sz="1200" b="1" dirty="0">
                <a:solidFill>
                  <a:srgbClr val="FFFF00"/>
                </a:solidFill>
                <a:latin typeface="Comic Sans MS" pitchFamily="66" charset="0"/>
              </a:rPr>
              <a:t/>
            </a:r>
            <a:br>
              <a:rPr lang="tr-TR" sz="1200" b="1" dirty="0">
                <a:solidFill>
                  <a:srgbClr val="FFFF00"/>
                </a:solidFill>
                <a:latin typeface="Comic Sans MS" pitchFamily="66" charset="0"/>
              </a:rPr>
            </a:br>
            <a:r>
              <a:rPr lang="tr-TR" sz="1300" b="1" dirty="0">
                <a:solidFill>
                  <a:srgbClr val="0000FF"/>
                </a:solidFill>
                <a:latin typeface="Comic Sans MS" pitchFamily="66" charset="0"/>
              </a:rPr>
              <a:t>Mahmur Dağı’nın başında bir duman bir duman,</a:t>
            </a:r>
            <a:br>
              <a:rPr lang="tr-TR" sz="1300" b="1" dirty="0">
                <a:solidFill>
                  <a:srgbClr val="0000FF"/>
                </a:solidFill>
                <a:latin typeface="Comic Sans MS" pitchFamily="66" charset="0"/>
              </a:rPr>
            </a:br>
            <a:r>
              <a:rPr lang="tr-TR" sz="1300" b="1" dirty="0">
                <a:solidFill>
                  <a:srgbClr val="0000FF"/>
                </a:solidFill>
                <a:latin typeface="Comic Sans MS" pitchFamily="66" charset="0"/>
              </a:rPr>
              <a:t>Mustafa Kemal'in başında daha bir duman.</a:t>
            </a:r>
            <a:br>
              <a:rPr lang="tr-TR" sz="1300" b="1" dirty="0">
                <a:solidFill>
                  <a:srgbClr val="0000FF"/>
                </a:solidFill>
                <a:latin typeface="Comic Sans MS" pitchFamily="66" charset="0"/>
              </a:rPr>
            </a:br>
            <a:r>
              <a:rPr lang="tr-TR" sz="1300" b="1" dirty="0">
                <a:solidFill>
                  <a:srgbClr val="0000FF"/>
                </a:solidFill>
                <a:latin typeface="Comic Sans MS" pitchFamily="66" charset="0"/>
              </a:rPr>
              <a:t>Dağ düşünür gündüz gece, başından duman gitmez,</a:t>
            </a:r>
            <a:br>
              <a:rPr lang="tr-TR" sz="1300" b="1" dirty="0">
                <a:solidFill>
                  <a:srgbClr val="0000FF"/>
                </a:solidFill>
                <a:latin typeface="Comic Sans MS" pitchFamily="66" charset="0"/>
              </a:rPr>
            </a:br>
            <a:r>
              <a:rPr lang="tr-TR" sz="1300" b="1" dirty="0">
                <a:solidFill>
                  <a:srgbClr val="0000FF"/>
                </a:solidFill>
                <a:latin typeface="Comic Sans MS" pitchFamily="66" charset="0"/>
              </a:rPr>
              <a:t>Mustafa Kemal düşünür gündüz gece, başından duman gitmez.</a:t>
            </a:r>
            <a:br>
              <a:rPr lang="tr-TR" sz="1300" b="1" dirty="0">
                <a:solidFill>
                  <a:srgbClr val="0000FF"/>
                </a:solidFill>
                <a:latin typeface="Comic Sans MS" pitchFamily="66" charset="0"/>
              </a:rPr>
            </a:br>
            <a:r>
              <a:rPr lang="tr-TR" sz="1300" b="1" dirty="0">
                <a:solidFill>
                  <a:srgbClr val="0000FF"/>
                </a:solidFill>
                <a:latin typeface="Comic Sans MS" pitchFamily="66" charset="0"/>
              </a:rPr>
              <a:t>Dağların başından duman eksik olmaz,</a:t>
            </a:r>
            <a:br>
              <a:rPr lang="tr-TR" sz="1300" b="1" dirty="0">
                <a:solidFill>
                  <a:srgbClr val="0000FF"/>
                </a:solidFill>
                <a:latin typeface="Comic Sans MS" pitchFamily="66" charset="0"/>
              </a:rPr>
            </a:br>
            <a:r>
              <a:rPr lang="tr-TR" sz="1300" b="1" dirty="0">
                <a:solidFill>
                  <a:srgbClr val="0000FF"/>
                </a:solidFill>
                <a:latin typeface="Comic Sans MS" pitchFamily="66" charset="0"/>
              </a:rPr>
              <a:t>Soy yiğidin başından duman eksik olmaz .</a:t>
            </a:r>
            <a:br>
              <a:rPr lang="tr-TR" sz="1300" b="1" dirty="0">
                <a:solidFill>
                  <a:srgbClr val="0000FF"/>
                </a:solidFill>
                <a:latin typeface="Comic Sans MS" pitchFamily="66" charset="0"/>
              </a:rPr>
            </a:br>
            <a:r>
              <a:rPr lang="tr-TR" sz="1300" b="1" dirty="0">
                <a:solidFill>
                  <a:srgbClr val="0000FF"/>
                </a:solidFill>
                <a:latin typeface="Comic Sans MS" pitchFamily="66" charset="0"/>
              </a:rPr>
              <a:t/>
            </a:r>
            <a:br>
              <a:rPr lang="tr-TR" sz="1300" b="1" dirty="0">
                <a:solidFill>
                  <a:srgbClr val="0000FF"/>
                </a:solidFill>
                <a:latin typeface="Comic Sans MS" pitchFamily="66" charset="0"/>
              </a:rPr>
            </a:br>
            <a:r>
              <a:rPr lang="tr-TR" sz="1300" b="1" dirty="0">
                <a:solidFill>
                  <a:srgbClr val="0000FF"/>
                </a:solidFill>
                <a:latin typeface="Comic Sans MS" pitchFamily="66" charset="0"/>
              </a:rPr>
              <a:t>Mahmur Dağı’nın dumanlarına baktı da dedi</a:t>
            </a:r>
            <a:br>
              <a:rPr lang="tr-TR" sz="1300" b="1" dirty="0">
                <a:solidFill>
                  <a:srgbClr val="0000FF"/>
                </a:solidFill>
                <a:latin typeface="Comic Sans MS" pitchFamily="66" charset="0"/>
              </a:rPr>
            </a:br>
            <a:r>
              <a:rPr lang="tr-TR" sz="1300" b="1" dirty="0">
                <a:solidFill>
                  <a:srgbClr val="0000FF"/>
                </a:solidFill>
                <a:latin typeface="Comic Sans MS" pitchFamily="66" charset="0"/>
              </a:rPr>
              <a:t>Mustafa Kemal, Köroğlu olmak ne güzel şu dağlarda,</a:t>
            </a:r>
            <a:br>
              <a:rPr lang="tr-TR" sz="1300" b="1" dirty="0">
                <a:solidFill>
                  <a:srgbClr val="0000FF"/>
                </a:solidFill>
                <a:latin typeface="Comic Sans MS" pitchFamily="66" charset="0"/>
              </a:rPr>
            </a:br>
            <a:r>
              <a:rPr lang="tr-TR" sz="1300" b="1" dirty="0">
                <a:solidFill>
                  <a:srgbClr val="0000FF"/>
                </a:solidFill>
                <a:latin typeface="Comic Sans MS" pitchFamily="66" charset="0"/>
              </a:rPr>
              <a:t>Tutmak gece gündüz denizlerin yolunu, yol vermemek,</a:t>
            </a:r>
            <a:br>
              <a:rPr lang="tr-TR" sz="1300" b="1" dirty="0">
                <a:solidFill>
                  <a:srgbClr val="0000FF"/>
                </a:solidFill>
                <a:latin typeface="Comic Sans MS" pitchFamily="66" charset="0"/>
              </a:rPr>
            </a:br>
            <a:r>
              <a:rPr lang="tr-TR" sz="1300" b="1" dirty="0">
                <a:solidFill>
                  <a:srgbClr val="0000FF"/>
                </a:solidFill>
                <a:latin typeface="Comic Sans MS" pitchFamily="66" charset="0"/>
              </a:rPr>
              <a:t>Üşümek, ateş yakmak, yola düşmek ne güzel,</a:t>
            </a:r>
            <a:br>
              <a:rPr lang="tr-TR" sz="1300" b="1" dirty="0">
                <a:solidFill>
                  <a:srgbClr val="0000FF"/>
                </a:solidFill>
                <a:latin typeface="Comic Sans MS" pitchFamily="66" charset="0"/>
              </a:rPr>
            </a:br>
            <a:r>
              <a:rPr lang="tr-TR" sz="1300" b="1" dirty="0">
                <a:solidFill>
                  <a:srgbClr val="0000FF"/>
                </a:solidFill>
                <a:latin typeface="Comic Sans MS" pitchFamily="66" charset="0"/>
              </a:rPr>
              <a:t>Bölmek orta yerlerinden gemilerin getirdiği güneşi,</a:t>
            </a:r>
            <a:br>
              <a:rPr lang="tr-TR" sz="1300" b="1" dirty="0">
                <a:solidFill>
                  <a:srgbClr val="0000FF"/>
                </a:solidFill>
                <a:latin typeface="Comic Sans MS" pitchFamily="66" charset="0"/>
              </a:rPr>
            </a:br>
            <a:r>
              <a:rPr lang="tr-TR" sz="1300" b="1" dirty="0">
                <a:solidFill>
                  <a:srgbClr val="0000FF"/>
                </a:solidFill>
                <a:latin typeface="Comic Sans MS" pitchFamily="66" charset="0"/>
              </a:rPr>
              <a:t>Bir sana bir bana sermek ne güzel!..</a:t>
            </a:r>
            <a:br>
              <a:rPr lang="tr-TR" sz="1300" b="1" dirty="0">
                <a:solidFill>
                  <a:srgbClr val="0000FF"/>
                </a:solidFill>
                <a:latin typeface="Comic Sans MS" pitchFamily="66" charset="0"/>
              </a:rPr>
            </a:br>
            <a:r>
              <a:rPr lang="tr-TR" sz="1300" b="1" dirty="0">
                <a:solidFill>
                  <a:srgbClr val="0000FF"/>
                </a:solidFill>
                <a:latin typeface="Comic Sans MS" pitchFamily="66" charset="0"/>
              </a:rPr>
              <a:t/>
            </a:r>
            <a:br>
              <a:rPr lang="tr-TR" sz="1300" b="1" dirty="0">
                <a:solidFill>
                  <a:srgbClr val="0000FF"/>
                </a:solidFill>
                <a:latin typeface="Comic Sans MS" pitchFamily="66" charset="0"/>
              </a:rPr>
            </a:br>
            <a:r>
              <a:rPr lang="tr-TR" sz="1300" b="1" dirty="0">
                <a:solidFill>
                  <a:srgbClr val="0000FF"/>
                </a:solidFill>
                <a:latin typeface="Comic Sans MS" pitchFamily="66" charset="0"/>
              </a:rPr>
              <a:t>Çakal Dağı’nın eteğine vardı ki Mustafa Kemal,</a:t>
            </a:r>
            <a:br>
              <a:rPr lang="tr-TR" sz="1300" b="1" dirty="0">
                <a:solidFill>
                  <a:srgbClr val="0000FF"/>
                </a:solidFill>
                <a:latin typeface="Comic Sans MS" pitchFamily="66" charset="0"/>
              </a:rPr>
            </a:br>
            <a:r>
              <a:rPr lang="tr-TR" sz="1300" b="1" dirty="0">
                <a:solidFill>
                  <a:srgbClr val="0000FF"/>
                </a:solidFill>
                <a:latin typeface="Comic Sans MS" pitchFamily="66" charset="0"/>
              </a:rPr>
              <a:t>Vakit alaca karanlık, dağın eteğinde bir kahve,</a:t>
            </a:r>
            <a:br>
              <a:rPr lang="tr-TR" sz="1300" b="1" dirty="0">
                <a:solidFill>
                  <a:srgbClr val="0000FF"/>
                </a:solidFill>
                <a:latin typeface="Comic Sans MS" pitchFamily="66" charset="0"/>
              </a:rPr>
            </a:br>
            <a:r>
              <a:rPr lang="tr-TR" sz="1300" b="1" dirty="0">
                <a:solidFill>
                  <a:srgbClr val="0000FF"/>
                </a:solidFill>
                <a:latin typeface="Comic Sans MS" pitchFamily="66" charset="0"/>
              </a:rPr>
              <a:t>Kahvede düze inmiş eşkıya, Karadeniz uşakları,</a:t>
            </a:r>
            <a:br>
              <a:rPr lang="tr-TR" sz="1300" b="1" dirty="0">
                <a:solidFill>
                  <a:srgbClr val="0000FF"/>
                </a:solidFill>
                <a:latin typeface="Comic Sans MS" pitchFamily="66" charset="0"/>
              </a:rPr>
            </a:br>
            <a:r>
              <a:rPr lang="tr-TR" sz="1300" b="1" dirty="0">
                <a:solidFill>
                  <a:srgbClr val="0000FF"/>
                </a:solidFill>
                <a:latin typeface="Comic Sans MS" pitchFamily="66" charset="0"/>
              </a:rPr>
              <a:t>Kaynıyor Erzurum işi semaver, çay demleniyor.</a:t>
            </a:r>
            <a:br>
              <a:rPr lang="tr-TR" sz="1300" b="1" dirty="0">
                <a:solidFill>
                  <a:srgbClr val="0000FF"/>
                </a:solidFill>
                <a:latin typeface="Comic Sans MS" pitchFamily="66" charset="0"/>
              </a:rPr>
            </a:br>
            <a:r>
              <a:rPr lang="tr-TR" sz="1300" b="1" dirty="0">
                <a:solidFill>
                  <a:srgbClr val="0000FF"/>
                </a:solidFill>
                <a:latin typeface="Comic Sans MS" pitchFamily="66" charset="0"/>
              </a:rPr>
              <a:t>Uyanmış su gözleri adamların susuz gözleri sıcak,</a:t>
            </a:r>
            <a:br>
              <a:rPr lang="tr-TR" sz="1300" b="1" dirty="0">
                <a:solidFill>
                  <a:srgbClr val="0000FF"/>
                </a:solidFill>
                <a:latin typeface="Comic Sans MS" pitchFamily="66" charset="0"/>
              </a:rPr>
            </a:br>
            <a:r>
              <a:rPr lang="tr-TR" sz="1300" b="1" dirty="0">
                <a:solidFill>
                  <a:srgbClr val="0000FF"/>
                </a:solidFill>
                <a:latin typeface="Comic Sans MS" pitchFamily="66" charset="0"/>
              </a:rPr>
              <a:t>Mustafa Kemal baktı, tanıdı, hepsi halk. </a:t>
            </a:r>
            <a:r>
              <a:rPr lang="tr-TR" sz="1300" b="1" dirty="0" smtClean="0">
                <a:solidFill>
                  <a:srgbClr val="0000FF"/>
                </a:solidFill>
                <a:latin typeface="Comic Sans MS" pitchFamily="66" charset="0"/>
              </a:rPr>
              <a:t/>
            </a:r>
            <a:br>
              <a:rPr lang="tr-TR" sz="1300" b="1" dirty="0" smtClean="0">
                <a:solidFill>
                  <a:srgbClr val="0000FF"/>
                </a:solidFill>
                <a:latin typeface="Comic Sans MS" pitchFamily="66" charset="0"/>
              </a:rPr>
            </a:br>
            <a:r>
              <a:rPr lang="tr-TR" sz="1300" b="1" dirty="0">
                <a:solidFill>
                  <a:srgbClr val="0000FF"/>
                </a:solidFill>
                <a:latin typeface="Comic Sans MS" pitchFamily="66" charset="0"/>
              </a:rPr>
              <a:t/>
            </a:r>
            <a:br>
              <a:rPr lang="tr-TR" sz="1300" b="1" dirty="0">
                <a:solidFill>
                  <a:srgbClr val="0000FF"/>
                </a:solidFill>
                <a:latin typeface="Comic Sans MS" pitchFamily="66" charset="0"/>
              </a:rPr>
            </a:br>
            <a:r>
              <a:rPr lang="tr-TR" sz="1300" b="1" dirty="0">
                <a:solidFill>
                  <a:srgbClr val="0000FF"/>
                </a:solidFill>
                <a:latin typeface="Comic Sans MS" pitchFamily="66" charset="0"/>
              </a:rPr>
              <a:t>Oturdular, hep beraber çay içtiler,</a:t>
            </a:r>
            <a:br>
              <a:rPr lang="tr-TR" sz="1300" b="1" dirty="0">
                <a:solidFill>
                  <a:srgbClr val="0000FF"/>
                </a:solidFill>
                <a:latin typeface="Comic Sans MS" pitchFamily="66" charset="0"/>
              </a:rPr>
            </a:br>
            <a:r>
              <a:rPr lang="tr-TR" sz="1300" b="1" dirty="0">
                <a:solidFill>
                  <a:srgbClr val="0000FF"/>
                </a:solidFill>
                <a:latin typeface="Comic Sans MS" pitchFamily="66" charset="0"/>
              </a:rPr>
              <a:t>Oradan buradan, dereden tepeden konuştular.</a:t>
            </a:r>
            <a:br>
              <a:rPr lang="tr-TR" sz="1300" b="1" dirty="0">
                <a:solidFill>
                  <a:srgbClr val="0000FF"/>
                </a:solidFill>
                <a:latin typeface="Comic Sans MS" pitchFamily="66" charset="0"/>
              </a:rPr>
            </a:br>
            <a:r>
              <a:rPr lang="tr-TR" sz="1300" b="1" dirty="0">
                <a:solidFill>
                  <a:srgbClr val="0000FF"/>
                </a:solidFill>
                <a:latin typeface="Comic Sans MS" pitchFamily="66" charset="0"/>
              </a:rPr>
              <a:t>Sabah güneşi gelip bağdaş kurdu bir yana,</a:t>
            </a:r>
            <a:br>
              <a:rPr lang="tr-TR" sz="1300" b="1" dirty="0">
                <a:solidFill>
                  <a:srgbClr val="0000FF"/>
                </a:solidFill>
                <a:latin typeface="Comic Sans MS" pitchFamily="66" charset="0"/>
              </a:rPr>
            </a:br>
            <a:r>
              <a:rPr lang="tr-TR" sz="1300" b="1" dirty="0">
                <a:solidFill>
                  <a:srgbClr val="0000FF"/>
                </a:solidFill>
                <a:latin typeface="Comic Sans MS" pitchFamily="66" charset="0"/>
              </a:rPr>
              <a:t>Yarı karanlıktı yüzleri, birden aydınlandılar.</a:t>
            </a:r>
            <a:br>
              <a:rPr lang="tr-TR" sz="1300" b="1" dirty="0">
                <a:solidFill>
                  <a:srgbClr val="0000FF"/>
                </a:solidFill>
                <a:latin typeface="Comic Sans MS" pitchFamily="66" charset="0"/>
              </a:rPr>
            </a:br>
            <a:r>
              <a:rPr lang="tr-TR" sz="1300" b="1" dirty="0">
                <a:solidFill>
                  <a:srgbClr val="0000FF"/>
                </a:solidFill>
                <a:latin typeface="Comic Sans MS" pitchFamily="66" charset="0"/>
              </a:rPr>
              <a:t>Acı çekmiş, susamış, dağ çizgileri sert,</a:t>
            </a:r>
            <a:br>
              <a:rPr lang="tr-TR" sz="1300" b="1" dirty="0">
                <a:solidFill>
                  <a:srgbClr val="0000FF"/>
                </a:solidFill>
                <a:latin typeface="Comic Sans MS" pitchFamily="66" charset="0"/>
              </a:rPr>
            </a:br>
            <a:r>
              <a:rPr lang="tr-TR" sz="1300" b="1" dirty="0">
                <a:solidFill>
                  <a:srgbClr val="0000FF"/>
                </a:solidFill>
                <a:latin typeface="Comic Sans MS" pitchFamily="66" charset="0"/>
              </a:rPr>
              <a:t>Mustafa Kemal'in gözlerinde tek tek ışıdılar.</a:t>
            </a:r>
            <a:br>
              <a:rPr lang="tr-TR" sz="1300" b="1" dirty="0">
                <a:solidFill>
                  <a:srgbClr val="0000FF"/>
                </a:solidFill>
                <a:latin typeface="Comic Sans MS" pitchFamily="66" charset="0"/>
              </a:rPr>
            </a:br>
            <a:r>
              <a:rPr lang="tr-TR" sz="1300" b="1" dirty="0">
                <a:latin typeface="Comic Sans MS" pitchFamily="66" charset="0"/>
              </a:rPr>
              <a:t/>
            </a:r>
            <a:br>
              <a:rPr lang="tr-TR" sz="1300" b="1" dirty="0">
                <a:latin typeface="Comic Sans MS" pitchFamily="66" charset="0"/>
              </a:rPr>
            </a:br>
            <a:r>
              <a:rPr lang="tr-TR" sz="1400" b="1" dirty="0">
                <a:latin typeface="Comic Sans MS" pitchFamily="66" charset="0"/>
                <a:ea typeface="Batang" pitchFamily="18" charset="-127"/>
                <a:cs typeface="Arial Unicode MS" pitchFamily="34" charset="-128"/>
              </a:rPr>
              <a:t/>
            </a:r>
            <a:br>
              <a:rPr lang="tr-TR" sz="1400" b="1" dirty="0">
                <a:latin typeface="Comic Sans MS" pitchFamily="66" charset="0"/>
                <a:ea typeface="Batang" pitchFamily="18" charset="-127"/>
                <a:cs typeface="Arial Unicode MS" pitchFamily="34" charset="-128"/>
              </a:rPr>
            </a:br>
            <a:r>
              <a:rPr lang="tr-TR" sz="1400" b="1" dirty="0">
                <a:latin typeface="Comic Sans MS" pitchFamily="66" charset="0"/>
                <a:ea typeface="Batang" pitchFamily="18" charset="-127"/>
                <a:cs typeface="Arial Unicode MS" pitchFamily="34" charset="-128"/>
              </a:rPr>
              <a:t>  </a:t>
            </a:r>
          </a:p>
        </p:txBody>
      </p:sp>
      <p:sp>
        <p:nvSpPr>
          <p:cNvPr id="12" name="Rectangle 1"/>
          <p:cNvSpPr txBox="1">
            <a:spLocks noChangeArrowheads="1"/>
          </p:cNvSpPr>
          <p:nvPr/>
        </p:nvSpPr>
        <p:spPr bwMode="auto">
          <a:xfrm>
            <a:off x="6988621" y="5187821"/>
            <a:ext cx="3571875" cy="307975"/>
          </a:xfrm>
          <a:prstGeom prst="rect">
            <a:avLst/>
          </a:prstGeom>
          <a:noFill/>
          <a:ln w="9525">
            <a:noFill/>
            <a:miter lim="800000"/>
            <a:headEnd/>
            <a:tailEnd/>
          </a:ln>
          <a:effectLst/>
        </p:spPr>
        <p:txBody>
          <a:bodyPr anchor="ctr">
            <a:spAutoFit/>
          </a:bodyPr>
          <a:lstStyle/>
          <a:p>
            <a:pPr fontAlgn="auto">
              <a:spcAft>
                <a:spcPts val="0"/>
              </a:spcAft>
              <a:defRPr/>
            </a:pPr>
            <a:r>
              <a:rPr lang="tr-TR" sz="1400" b="1" dirty="0">
                <a:solidFill>
                  <a:srgbClr val="0000FF"/>
                </a:solidFill>
                <a:latin typeface="Comic Sans MS" pitchFamily="66" charset="0"/>
              </a:rPr>
              <a:t>              </a:t>
            </a:r>
            <a:r>
              <a:rPr lang="tr-TR" sz="1300" b="1" dirty="0">
                <a:solidFill>
                  <a:srgbClr val="0000FF"/>
                </a:solidFill>
                <a:latin typeface="Comic Sans MS" pitchFamily="66" charset="0"/>
              </a:rPr>
              <a:t>CEYHUN ATUF KANSU</a:t>
            </a:r>
            <a:endParaRPr lang="tr-TR" sz="1300" b="1" dirty="0">
              <a:solidFill>
                <a:srgbClr val="0000FF"/>
              </a:solidFill>
              <a:latin typeface="Comic Sans MS" pitchFamily="66" charset="0"/>
              <a:ea typeface="+mj-ea"/>
              <a:cs typeface="+mj-cs"/>
            </a:endParaRPr>
          </a:p>
        </p:txBody>
      </p:sp>
      <p:sp>
        <p:nvSpPr>
          <p:cNvPr id="15" name="Rectangle 1"/>
          <p:cNvSpPr txBox="1">
            <a:spLocks noChangeArrowheads="1"/>
          </p:cNvSpPr>
          <p:nvPr/>
        </p:nvSpPr>
        <p:spPr bwMode="auto">
          <a:xfrm>
            <a:off x="6709356" y="810216"/>
            <a:ext cx="4571220" cy="4293483"/>
          </a:xfrm>
          <a:prstGeom prst="rect">
            <a:avLst/>
          </a:prstGeom>
          <a:noFill/>
          <a:ln w="9525">
            <a:noFill/>
            <a:miter lim="800000"/>
            <a:headEnd/>
            <a:tailEnd/>
          </a:ln>
          <a:effectLst/>
        </p:spPr>
        <p:txBody>
          <a:bodyPr wrap="square" anchor="ctr">
            <a:spAutoFit/>
          </a:bodyPr>
          <a:lstStyle/>
          <a:p>
            <a:pPr fontAlgn="auto">
              <a:spcAft>
                <a:spcPts val="0"/>
              </a:spcAft>
              <a:defRPr/>
            </a:pPr>
            <a:r>
              <a:rPr lang="tr-TR" sz="1300" b="1" dirty="0">
                <a:solidFill>
                  <a:srgbClr val="0000FF"/>
                </a:solidFill>
                <a:latin typeface="Comic Sans MS" pitchFamily="66" charset="0"/>
              </a:rPr>
              <a:t>Çıktı Kavak Yaylası’na oh, dedi Mustafa Kemal,</a:t>
            </a:r>
            <a:br>
              <a:rPr lang="tr-TR" sz="1300" b="1" dirty="0">
                <a:solidFill>
                  <a:srgbClr val="0000FF"/>
                </a:solidFill>
                <a:latin typeface="Comic Sans MS" pitchFamily="66" charset="0"/>
              </a:rPr>
            </a:br>
            <a:r>
              <a:rPr lang="tr-TR" sz="1300" b="1" dirty="0">
                <a:solidFill>
                  <a:srgbClr val="0000FF"/>
                </a:solidFill>
                <a:latin typeface="Comic Sans MS" pitchFamily="66" charset="0"/>
              </a:rPr>
              <a:t>Ölmez be, insan bu vatanı sevince!</a:t>
            </a:r>
            <a:br>
              <a:rPr lang="tr-TR" sz="1300" b="1" dirty="0">
                <a:solidFill>
                  <a:srgbClr val="0000FF"/>
                </a:solidFill>
                <a:latin typeface="Comic Sans MS" pitchFamily="66" charset="0"/>
              </a:rPr>
            </a:br>
            <a:r>
              <a:rPr lang="tr-TR" sz="1300" b="1" dirty="0">
                <a:solidFill>
                  <a:srgbClr val="0000FF"/>
                </a:solidFill>
                <a:latin typeface="Comic Sans MS" pitchFamily="66" charset="0"/>
              </a:rPr>
              <a:t>Halk kokusudur ; güller, çimenlerden gelir,</a:t>
            </a:r>
            <a:br>
              <a:rPr lang="tr-TR" sz="1300" b="1" dirty="0">
                <a:solidFill>
                  <a:srgbClr val="0000FF"/>
                </a:solidFill>
                <a:latin typeface="Comic Sans MS" pitchFamily="66" charset="0"/>
              </a:rPr>
            </a:br>
            <a:r>
              <a:rPr lang="tr-TR" sz="1300" b="1" dirty="0">
                <a:solidFill>
                  <a:srgbClr val="0000FF"/>
                </a:solidFill>
                <a:latin typeface="Comic Sans MS" pitchFamily="66" charset="0"/>
              </a:rPr>
              <a:t>Ovaları sürenler aşağıda, ormanlarda bıçkı sesleri,</a:t>
            </a:r>
            <a:br>
              <a:rPr lang="tr-TR" sz="1300" b="1" dirty="0">
                <a:solidFill>
                  <a:srgbClr val="0000FF"/>
                </a:solidFill>
                <a:latin typeface="Comic Sans MS" pitchFamily="66" charset="0"/>
              </a:rPr>
            </a:br>
            <a:r>
              <a:rPr lang="tr-TR" sz="1300" b="1" dirty="0">
                <a:solidFill>
                  <a:srgbClr val="0000FF"/>
                </a:solidFill>
                <a:latin typeface="Comic Sans MS" pitchFamily="66" charset="0"/>
              </a:rPr>
              <a:t>Dağılmış Mahmur Dağı’nın dumanları,</a:t>
            </a:r>
            <a:br>
              <a:rPr lang="tr-TR" sz="1300" b="1" dirty="0">
                <a:solidFill>
                  <a:srgbClr val="0000FF"/>
                </a:solidFill>
                <a:latin typeface="Comic Sans MS" pitchFamily="66" charset="0"/>
              </a:rPr>
            </a:br>
            <a:r>
              <a:rPr lang="tr-TR" sz="1300" b="1" dirty="0">
                <a:solidFill>
                  <a:srgbClr val="0000FF"/>
                </a:solidFill>
                <a:latin typeface="Comic Sans MS" pitchFamily="66" charset="0"/>
              </a:rPr>
              <a:t>Çekip cümle türküleri bir dere ışıltısıyla akar.</a:t>
            </a:r>
            <a:br>
              <a:rPr lang="tr-TR" sz="1300" b="1" dirty="0">
                <a:solidFill>
                  <a:srgbClr val="0000FF"/>
                </a:solidFill>
                <a:latin typeface="Comic Sans MS" pitchFamily="66" charset="0"/>
              </a:rPr>
            </a:br>
            <a:r>
              <a:rPr lang="tr-TR" sz="1300" b="1" dirty="0">
                <a:solidFill>
                  <a:srgbClr val="0000FF"/>
                </a:solidFill>
                <a:latin typeface="Comic Sans MS" pitchFamily="66" charset="0"/>
              </a:rPr>
              <a:t/>
            </a:r>
            <a:br>
              <a:rPr lang="tr-TR" sz="1300" b="1" dirty="0">
                <a:solidFill>
                  <a:srgbClr val="0000FF"/>
                </a:solidFill>
                <a:latin typeface="Comic Sans MS" pitchFamily="66" charset="0"/>
              </a:rPr>
            </a:br>
            <a:r>
              <a:rPr lang="tr-TR" sz="1300" b="1" dirty="0">
                <a:solidFill>
                  <a:srgbClr val="0000FF"/>
                </a:solidFill>
                <a:latin typeface="Comic Sans MS" pitchFamily="66" charset="0"/>
              </a:rPr>
              <a:t>Havzaya vardım ki kulağımızı koyalım bir,</a:t>
            </a:r>
            <a:br>
              <a:rPr lang="tr-TR" sz="1300" b="1" dirty="0">
                <a:solidFill>
                  <a:srgbClr val="0000FF"/>
                </a:solidFill>
                <a:latin typeface="Comic Sans MS" pitchFamily="66" charset="0"/>
              </a:rPr>
            </a:br>
            <a:r>
              <a:rPr lang="tr-TR" sz="1300" b="1" dirty="0">
                <a:solidFill>
                  <a:srgbClr val="0000FF"/>
                </a:solidFill>
                <a:latin typeface="Comic Sans MS" pitchFamily="66" charset="0"/>
              </a:rPr>
              <a:t>Bağımsız yaşamak diyelim bir; dinle, ne ses verir?</a:t>
            </a:r>
            <a:br>
              <a:rPr lang="tr-TR" sz="1300" b="1" dirty="0">
                <a:solidFill>
                  <a:srgbClr val="0000FF"/>
                </a:solidFill>
                <a:latin typeface="Comic Sans MS" pitchFamily="66" charset="0"/>
              </a:rPr>
            </a:br>
            <a:r>
              <a:rPr lang="tr-TR" sz="1300" b="1" dirty="0">
                <a:solidFill>
                  <a:srgbClr val="0000FF"/>
                </a:solidFill>
                <a:latin typeface="Comic Sans MS" pitchFamily="66" charset="0"/>
              </a:rPr>
              <a:t>Havza pazarına inmiş allı morlu köylüler,</a:t>
            </a:r>
            <a:br>
              <a:rPr lang="tr-TR" sz="1300" b="1" dirty="0">
                <a:solidFill>
                  <a:srgbClr val="0000FF"/>
                </a:solidFill>
                <a:latin typeface="Comic Sans MS" pitchFamily="66" charset="0"/>
              </a:rPr>
            </a:br>
            <a:r>
              <a:rPr lang="tr-TR" sz="1300" b="1" dirty="0">
                <a:solidFill>
                  <a:srgbClr val="0000FF"/>
                </a:solidFill>
                <a:latin typeface="Comic Sans MS" pitchFamily="66" charset="0"/>
              </a:rPr>
              <a:t>Çıkarlar ormanlardan gizli gizli, çağıralım bir.</a:t>
            </a:r>
            <a:br>
              <a:rPr lang="tr-TR" sz="1300" b="1" dirty="0">
                <a:solidFill>
                  <a:srgbClr val="0000FF"/>
                </a:solidFill>
                <a:latin typeface="Comic Sans MS" pitchFamily="66" charset="0"/>
              </a:rPr>
            </a:br>
            <a:r>
              <a:rPr lang="tr-TR" sz="1300" b="1" dirty="0">
                <a:solidFill>
                  <a:srgbClr val="0000FF"/>
                </a:solidFill>
                <a:latin typeface="Comic Sans MS" pitchFamily="66" charset="0"/>
              </a:rPr>
              <a:t>Gelirler, toplanırlar ateşimize, onlar için yaktık,</a:t>
            </a:r>
            <a:br>
              <a:rPr lang="tr-TR" sz="1300" b="1" dirty="0">
                <a:solidFill>
                  <a:srgbClr val="0000FF"/>
                </a:solidFill>
                <a:latin typeface="Comic Sans MS" pitchFamily="66" charset="0"/>
              </a:rPr>
            </a:br>
            <a:r>
              <a:rPr lang="tr-TR" sz="1300" b="1" dirty="0">
                <a:solidFill>
                  <a:srgbClr val="0000FF"/>
                </a:solidFill>
                <a:latin typeface="Comic Sans MS" pitchFamily="66" charset="0"/>
              </a:rPr>
              <a:t>Özgür yüreklerinin soluğunu üflesinler bir.</a:t>
            </a:r>
            <a:br>
              <a:rPr lang="tr-TR" sz="1300" b="1" dirty="0">
                <a:solidFill>
                  <a:srgbClr val="0000FF"/>
                </a:solidFill>
                <a:latin typeface="Comic Sans MS" pitchFamily="66" charset="0"/>
              </a:rPr>
            </a:br>
            <a:r>
              <a:rPr lang="tr-TR" sz="1300" b="1" dirty="0">
                <a:solidFill>
                  <a:srgbClr val="0000FF"/>
                </a:solidFill>
                <a:latin typeface="Comic Sans MS" pitchFamily="66" charset="0"/>
              </a:rPr>
              <a:t/>
            </a:r>
            <a:br>
              <a:rPr lang="tr-TR" sz="1300" b="1" dirty="0">
                <a:solidFill>
                  <a:srgbClr val="0000FF"/>
                </a:solidFill>
                <a:latin typeface="Comic Sans MS" pitchFamily="66" charset="0"/>
              </a:rPr>
            </a:br>
            <a:r>
              <a:rPr lang="tr-TR" sz="1300" b="1" dirty="0">
                <a:solidFill>
                  <a:srgbClr val="0000FF"/>
                </a:solidFill>
                <a:latin typeface="Comic Sans MS" pitchFamily="66" charset="0"/>
              </a:rPr>
              <a:t>Sevelim, dedi Mustafa Kemal, sevelim bir,</a:t>
            </a:r>
            <a:br>
              <a:rPr lang="tr-TR" sz="1300" b="1" dirty="0">
                <a:solidFill>
                  <a:srgbClr val="0000FF"/>
                </a:solidFill>
                <a:latin typeface="Comic Sans MS" pitchFamily="66" charset="0"/>
              </a:rPr>
            </a:br>
            <a:r>
              <a:rPr lang="tr-TR" sz="1300" b="1" dirty="0">
                <a:solidFill>
                  <a:srgbClr val="0000FF"/>
                </a:solidFill>
                <a:latin typeface="Comic Sans MS" pitchFamily="66" charset="0"/>
              </a:rPr>
              <a:t>Selam verelim bir, selam alalım bir.</a:t>
            </a:r>
            <a:br>
              <a:rPr lang="tr-TR" sz="1300" b="1" dirty="0">
                <a:solidFill>
                  <a:srgbClr val="0000FF"/>
                </a:solidFill>
                <a:latin typeface="Comic Sans MS" pitchFamily="66" charset="0"/>
              </a:rPr>
            </a:br>
            <a:r>
              <a:rPr lang="tr-TR" sz="1300" b="1" dirty="0">
                <a:solidFill>
                  <a:srgbClr val="0000FF"/>
                </a:solidFill>
                <a:latin typeface="Comic Sans MS" pitchFamily="66" charset="0"/>
              </a:rPr>
              <a:t>Halk olmak ne güzel şeydir arkadaşlar,</a:t>
            </a:r>
            <a:br>
              <a:rPr lang="tr-TR" sz="1300" b="1" dirty="0">
                <a:solidFill>
                  <a:srgbClr val="0000FF"/>
                </a:solidFill>
                <a:latin typeface="Comic Sans MS" pitchFamily="66" charset="0"/>
              </a:rPr>
            </a:br>
            <a:r>
              <a:rPr lang="tr-TR" sz="1300" b="1" dirty="0">
                <a:solidFill>
                  <a:srgbClr val="0000FF"/>
                </a:solidFill>
                <a:latin typeface="Comic Sans MS" pitchFamily="66" charset="0"/>
              </a:rPr>
              <a:t>Şu sabah çayını içelim bir kardeşçe sıcak,</a:t>
            </a:r>
            <a:br>
              <a:rPr lang="tr-TR" sz="1300" b="1" dirty="0">
                <a:solidFill>
                  <a:srgbClr val="0000FF"/>
                </a:solidFill>
                <a:latin typeface="Comic Sans MS" pitchFamily="66" charset="0"/>
              </a:rPr>
            </a:br>
            <a:r>
              <a:rPr lang="tr-TR" sz="1300" b="1" dirty="0">
                <a:solidFill>
                  <a:srgbClr val="0000FF"/>
                </a:solidFill>
                <a:latin typeface="Comic Sans MS" pitchFamily="66" charset="0"/>
              </a:rPr>
              <a:t>Yüzümüzü yunalım şu derede bir.</a:t>
            </a:r>
            <a:br>
              <a:rPr lang="tr-TR" sz="1300" b="1" dirty="0">
                <a:solidFill>
                  <a:srgbClr val="0000FF"/>
                </a:solidFill>
                <a:latin typeface="Comic Sans MS" pitchFamily="66" charset="0"/>
              </a:rPr>
            </a:br>
            <a:r>
              <a:rPr lang="tr-TR" sz="1300" b="1" dirty="0">
                <a:solidFill>
                  <a:srgbClr val="0000FF"/>
                </a:solidFill>
                <a:latin typeface="Comic Sans MS" pitchFamily="66" charset="0"/>
              </a:rPr>
              <a:t>Sonra kursunlar darağacını kavgamıza,</a:t>
            </a:r>
            <a:br>
              <a:rPr lang="tr-TR" sz="1300" b="1" dirty="0">
                <a:solidFill>
                  <a:srgbClr val="0000FF"/>
                </a:solidFill>
                <a:latin typeface="Comic Sans MS" pitchFamily="66" charset="0"/>
              </a:rPr>
            </a:br>
            <a:r>
              <a:rPr lang="tr-TR" sz="1300" b="1" dirty="0">
                <a:solidFill>
                  <a:srgbClr val="0000FF"/>
                </a:solidFill>
                <a:latin typeface="Comic Sans MS" pitchFamily="66" charset="0"/>
              </a:rPr>
              <a:t>Asarlarsa assınlar bizi düşlerimizden!</a:t>
            </a:r>
            <a:endParaRPr lang="tr-TR" sz="1300" b="1" dirty="0">
              <a:solidFill>
                <a:srgbClr val="0000FF"/>
              </a:solidFill>
              <a:latin typeface="Century Gothic" pitchFamily="34" charset="0"/>
              <a:ea typeface="Batang" pitchFamily="18" charset="-127"/>
              <a:cs typeface="Arial Unicode MS" pitchFamily="34" charset="-128"/>
            </a:endParaRPr>
          </a:p>
        </p:txBody>
      </p:sp>
      <p:pic>
        <p:nvPicPr>
          <p:cNvPr id="16393" name="10 Resim" descr="CASB8H4ACA1TO4FWCAJ6RFUECA7Z2YOJCAI7LS3JCA8FIDSPCA6IAX6ZCAFUNHJ1CA8SPU4NCA69COZSCAQ1C0B6CAWAJ7EMCARIYYEJCARHBRCMCAGRNQXOCAF0KDTSCA1MDQ33CA8E9UBDCATGTJT1.jpg"/>
          <p:cNvPicPr>
            <a:picLocks noChangeAspect="1"/>
          </p:cNvPicPr>
          <p:nvPr/>
        </p:nvPicPr>
        <p:blipFill>
          <a:blip r:embed="rId4" cstate="print"/>
          <a:srcRect/>
          <a:stretch>
            <a:fillRect/>
          </a:stretch>
        </p:blipFill>
        <p:spPr bwMode="auto">
          <a:xfrm>
            <a:off x="407368" y="620689"/>
            <a:ext cx="965771" cy="1368152"/>
          </a:xfrm>
          <a:prstGeom prst="rect">
            <a:avLst/>
          </a:prstGeom>
          <a:noFill/>
          <a:ln w="9525">
            <a:noFill/>
            <a:miter lim="800000"/>
            <a:headEnd/>
            <a:tailEnd/>
          </a:ln>
        </p:spPr>
      </p:pic>
      <p:sp>
        <p:nvSpPr>
          <p:cNvPr id="2" name="Metin kutusu 1"/>
          <p:cNvSpPr txBox="1"/>
          <p:nvPr/>
        </p:nvSpPr>
        <p:spPr>
          <a:xfrm>
            <a:off x="1678004" y="517828"/>
            <a:ext cx="3561850" cy="292388"/>
          </a:xfrm>
          <a:prstGeom prst="rect">
            <a:avLst/>
          </a:prstGeom>
          <a:noFill/>
        </p:spPr>
        <p:txBody>
          <a:bodyPr wrap="square" rtlCol="0">
            <a:spAutoFit/>
          </a:bodyPr>
          <a:lstStyle/>
          <a:p>
            <a:r>
              <a:rPr lang="tr-TR" sz="1300" b="1" dirty="0">
                <a:solidFill>
                  <a:srgbClr val="0000FF"/>
                </a:solidFill>
                <a:latin typeface="Comic Sans MS" pitchFamily="66" charset="0"/>
              </a:rPr>
              <a:t>HAVZA YOLLARINDA MUSTAFA KEMAL</a:t>
            </a:r>
            <a:endParaRPr lang="tr-TR" sz="1300" dirty="0">
              <a:solidFill>
                <a:srgbClr val="0000FF"/>
              </a:solidFill>
            </a:endParaRPr>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99384"/>
            <a:ext cx="1485170" cy="486000"/>
            <a:chOff x="10548000" y="6228000"/>
            <a:chExt cx="1485170" cy="486000"/>
          </a:xfrm>
        </p:grpSpPr>
        <p:sp>
          <p:nvSpPr>
            <p:cNvPr id="16" name="Sağ Ok 15">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7" name="Sol Ok 16">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p:transition spd="slow" advClick="0" advTm="0">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9 Resim" descr="Çerçeve 28.gif"/>
          <p:cNvPicPr>
            <a:picLocks noChangeAspect="1"/>
          </p:cNvPicPr>
          <p:nvPr/>
        </p:nvPicPr>
        <p:blipFill>
          <a:blip r:embed="rId3" cstate="print"/>
          <a:srcRect/>
          <a:stretch>
            <a:fillRect/>
          </a:stretch>
        </p:blipFill>
        <p:spPr bwMode="auto">
          <a:xfrm>
            <a:off x="0" y="-18472"/>
            <a:ext cx="12192000" cy="6858000"/>
          </a:xfrm>
          <a:prstGeom prst="rect">
            <a:avLst/>
          </a:prstGeom>
          <a:noFill/>
          <a:ln w="9525">
            <a:noFill/>
            <a:miter lim="800000"/>
            <a:headEnd/>
            <a:tailEnd/>
          </a:ln>
        </p:spPr>
      </p:pic>
      <p:sp>
        <p:nvSpPr>
          <p:cNvPr id="8" name="Rectangle 1"/>
          <p:cNvSpPr>
            <a:spLocks noGrp="1" noChangeArrowheads="1"/>
          </p:cNvSpPr>
          <p:nvPr>
            <p:ph type="ctrTitle"/>
          </p:nvPr>
        </p:nvSpPr>
        <p:spPr>
          <a:xfrm>
            <a:off x="3667126" y="1571626"/>
            <a:ext cx="4786313" cy="3292475"/>
          </a:xfrm>
        </p:spPr>
        <p:txBody>
          <a:bodyPr rtlCol="0">
            <a:spAutoFit/>
          </a:bodyPr>
          <a:lstStyle/>
          <a:p>
            <a:pPr algn="l" fontAlgn="auto">
              <a:spcAft>
                <a:spcPts val="0"/>
              </a:spcAft>
              <a:defRPr/>
            </a:pP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    </a:t>
            </a:r>
            <a:r>
              <a:rPr lang="tr-TR" sz="1600" dirty="0">
                <a:solidFill>
                  <a:schemeClr val="accent2">
                    <a:lumMod val="20000"/>
                    <a:lumOff val="80000"/>
                  </a:schemeClr>
                </a:solidFill>
                <a:latin typeface="Comic Sans MS" pitchFamily="66" charset="0"/>
                <a:ea typeface="Batang" pitchFamily="18" charset="-127"/>
                <a:cs typeface="Arial Unicode MS" pitchFamily="34" charset="-128"/>
              </a:rPr>
              <a:t/>
            </a:r>
            <a:br>
              <a:rPr lang="tr-TR" sz="1600"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dirty="0">
                <a:solidFill>
                  <a:schemeClr val="accent2">
                    <a:lumMod val="20000"/>
                    <a:lumOff val="80000"/>
                  </a:schemeClr>
                </a:solidFill>
                <a:latin typeface="Comic Sans MS" pitchFamily="66" charset="0"/>
                <a:ea typeface="Batang" pitchFamily="18" charset="-127"/>
                <a:cs typeface="Arial Unicode MS" pitchFamily="34" charset="-128"/>
              </a:rPr>
              <a:t> </a:t>
            </a:r>
            <a:br>
              <a:rPr lang="tr-TR" sz="1600"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Sakın bir söz söyleme, yüzüme bakma sakın!</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Sesini duyan olur, sana göz koyan olur.</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Düşmanımdır seni kim bulursa cana yakın,</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Anan bile okşarsa benim bağrım kan olur.</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 </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Dilerim Tanrı'dan ki sana açık kucaklar,</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Bir daha kapanmadan kara toprakla dolsun.</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Kan tükürsün adını candan anan dudaklar,</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Sana benim gözümle bakan gözler kör olsun!</a:t>
            </a:r>
            <a:br>
              <a:rPr lang="tr-TR" sz="1600" b="1" dirty="0">
                <a:solidFill>
                  <a:schemeClr val="accent2">
                    <a:lumMod val="20000"/>
                    <a:lumOff val="80000"/>
                  </a:schemeClr>
                </a:solidFill>
                <a:latin typeface="Comic Sans MS" pitchFamily="66" charset="0"/>
                <a:ea typeface="Batang" pitchFamily="18" charset="-127"/>
                <a:cs typeface="Arial Unicode MS" pitchFamily="34" charset="-128"/>
              </a:rPr>
            </a:br>
            <a:r>
              <a:rPr lang="tr-TR" sz="1600" dirty="0">
                <a:solidFill>
                  <a:schemeClr val="accent2">
                    <a:lumMod val="20000"/>
                    <a:lumOff val="80000"/>
                  </a:schemeClr>
                </a:solidFill>
                <a:latin typeface="Century Gothic" pitchFamily="34" charset="0"/>
                <a:ea typeface="Batang" pitchFamily="18" charset="-127"/>
                <a:cs typeface="Arial Unicode MS" pitchFamily="34" charset="-128"/>
              </a:rPr>
              <a:t> </a:t>
            </a:r>
            <a:r>
              <a:rPr lang="tr-TR" sz="1600" dirty="0">
                <a:solidFill>
                  <a:srgbClr val="002060"/>
                </a:solidFill>
                <a:latin typeface="Century Gothic" pitchFamily="34" charset="0"/>
                <a:ea typeface="Batang" pitchFamily="18" charset="-127"/>
                <a:cs typeface="Arial Unicode MS" pitchFamily="34" charset="-128"/>
              </a:rPr>
              <a:t/>
            </a:r>
            <a:br>
              <a:rPr lang="tr-TR" sz="1600" dirty="0">
                <a:solidFill>
                  <a:srgbClr val="002060"/>
                </a:solidFill>
                <a:latin typeface="Century Gothic" pitchFamily="34" charset="0"/>
                <a:ea typeface="Batang" pitchFamily="18" charset="-127"/>
                <a:cs typeface="Arial Unicode MS" pitchFamily="34" charset="-128"/>
              </a:rPr>
            </a:br>
            <a:r>
              <a:rPr lang="tr-TR" sz="1600" dirty="0">
                <a:solidFill>
                  <a:srgbClr val="FFC000"/>
                </a:solidFill>
                <a:latin typeface="Century Gothic" pitchFamily="34" charset="0"/>
                <a:ea typeface="Batang" pitchFamily="18" charset="-127"/>
                <a:cs typeface="Arial Unicode MS" pitchFamily="34" charset="-128"/>
              </a:rPr>
              <a:t>  </a:t>
            </a:r>
            <a:endParaRPr lang="tr-TR" sz="1600" b="1" dirty="0">
              <a:solidFill>
                <a:srgbClr val="FFC000"/>
              </a:solidFill>
              <a:latin typeface="Century Gothic" pitchFamily="34" charset="0"/>
              <a:ea typeface="Batang" pitchFamily="18" charset="-127"/>
              <a:cs typeface="Arial Unicode MS" pitchFamily="34" charset="-128"/>
            </a:endParaRPr>
          </a:p>
        </p:txBody>
      </p:sp>
      <p:sp>
        <p:nvSpPr>
          <p:cNvPr id="12" name="Rectangle 1"/>
          <p:cNvSpPr txBox="1">
            <a:spLocks noChangeArrowheads="1"/>
          </p:cNvSpPr>
          <p:nvPr/>
        </p:nvSpPr>
        <p:spPr bwMode="auto">
          <a:xfrm>
            <a:off x="5375920" y="4437112"/>
            <a:ext cx="3357562" cy="338137"/>
          </a:xfrm>
          <a:prstGeom prst="rect">
            <a:avLst/>
          </a:prstGeom>
          <a:noFill/>
          <a:ln w="9525">
            <a:noFill/>
            <a:miter lim="800000"/>
            <a:headEnd/>
            <a:tailEnd/>
          </a:ln>
          <a:effectLst/>
        </p:spPr>
        <p:txBody>
          <a:bodyPr anchor="ctr">
            <a:spAutoFit/>
          </a:bodyPr>
          <a:lstStyle/>
          <a:p>
            <a:pPr fontAlgn="auto">
              <a:spcAft>
                <a:spcPts val="0"/>
              </a:spcAft>
              <a:defRPr/>
            </a:pPr>
            <a:r>
              <a:rPr lang="tr-TR" sz="1600" b="1" dirty="0">
                <a:solidFill>
                  <a:schemeClr val="accent2">
                    <a:lumMod val="20000"/>
                    <a:lumOff val="80000"/>
                  </a:schemeClr>
                </a:solidFill>
                <a:latin typeface="Comic Sans MS" pitchFamily="66" charset="0"/>
              </a:rPr>
              <a:t>FARUK NAFİZ ÇAMLIBEL </a:t>
            </a:r>
            <a:endParaRPr lang="tr-TR" sz="1600" b="1" dirty="0">
              <a:solidFill>
                <a:schemeClr val="accent2">
                  <a:lumMod val="20000"/>
                  <a:lumOff val="80000"/>
                </a:schemeClr>
              </a:solidFill>
              <a:latin typeface="Comic Sans MS" pitchFamily="66" charset="0"/>
              <a:ea typeface="+mj-ea"/>
              <a:cs typeface="+mj-cs"/>
            </a:endParaRPr>
          </a:p>
        </p:txBody>
      </p:sp>
      <p:sp>
        <p:nvSpPr>
          <p:cNvPr id="2" name="Metin kutusu 1"/>
          <p:cNvSpPr txBox="1"/>
          <p:nvPr/>
        </p:nvSpPr>
        <p:spPr>
          <a:xfrm>
            <a:off x="5231904" y="1664558"/>
            <a:ext cx="1512168" cy="369332"/>
          </a:xfrm>
          <a:prstGeom prst="rect">
            <a:avLst/>
          </a:prstGeom>
          <a:noFill/>
        </p:spPr>
        <p:txBody>
          <a:bodyPr wrap="square" rtlCol="0">
            <a:spAutoFit/>
          </a:bodyPr>
          <a:lstStyle/>
          <a:p>
            <a:r>
              <a:rPr lang="tr-TR" sz="1600" b="1" dirty="0">
                <a:solidFill>
                  <a:schemeClr val="accent2">
                    <a:lumMod val="20000"/>
                    <a:lumOff val="80000"/>
                  </a:schemeClr>
                </a:solidFill>
                <a:latin typeface="Comic Sans MS" pitchFamily="66" charset="0"/>
                <a:ea typeface="Batang" pitchFamily="18" charset="-127"/>
                <a:cs typeface="Arial Unicode MS" pitchFamily="34" charset="-128"/>
              </a:rPr>
              <a:t>KISKANÇ</a:t>
            </a:r>
            <a:r>
              <a:rPr lang="tr-TR" b="1" dirty="0">
                <a:solidFill>
                  <a:schemeClr val="accent2">
                    <a:lumMod val="20000"/>
                    <a:lumOff val="80000"/>
                  </a:schemeClr>
                </a:solidFill>
                <a:latin typeface="Comic Sans MS" pitchFamily="66" charset="0"/>
                <a:ea typeface="Batang" pitchFamily="18" charset="-127"/>
                <a:cs typeface="Arial Unicode MS" pitchFamily="34" charset="-128"/>
              </a:rPr>
              <a:t>  </a:t>
            </a:r>
            <a:endParaRPr lang="tr-TR" dirty="0"/>
          </a:p>
        </p:txBody>
      </p:sp>
      <p:sp>
        <p:nvSpPr>
          <p:cNvPr id="10" name="1 Başlık">
            <a:hlinkClick r:id="rId4"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1" name="Grup 10"/>
          <p:cNvGrpSpPr/>
          <p:nvPr/>
        </p:nvGrpSpPr>
        <p:grpSpPr>
          <a:xfrm>
            <a:off x="10659502" y="6312915"/>
            <a:ext cx="1485170" cy="486000"/>
            <a:chOff x="10548000" y="6228000"/>
            <a:chExt cx="1485170" cy="486000"/>
          </a:xfrm>
        </p:grpSpPr>
        <p:sp>
          <p:nvSpPr>
            <p:cNvPr id="14" name="Sağ Ok 13">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pic>
        <p:nvPicPr>
          <p:cNvPr id="1026" name="Picture 2" descr="D:\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1" y="186120"/>
            <a:ext cx="1804442" cy="1796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advClick="0" advTm="0">
        <p15:prstTrans prst="origami"/>
      </p:transition>
    </mc:Choice>
    <mc:Fallback>
      <p:transition spd="slow"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20 Resim" descr="Çerçeve 42.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4339" name="Rectangle 1"/>
          <p:cNvSpPr>
            <a:spLocks noGrp="1" noChangeArrowheads="1"/>
          </p:cNvSpPr>
          <p:nvPr>
            <p:ph type="ctrTitle"/>
          </p:nvPr>
        </p:nvSpPr>
        <p:spPr>
          <a:xfrm>
            <a:off x="2667000" y="1499120"/>
            <a:ext cx="3714750" cy="5602288"/>
          </a:xfrm>
        </p:spPr>
        <p:txBody>
          <a:bodyPr>
            <a:spAutoFit/>
          </a:bodyPr>
          <a:lstStyle/>
          <a:p>
            <a:pPr algn="l"/>
            <a:r>
              <a:rPr lang="tr-TR" sz="1600" b="1" dirty="0">
                <a:solidFill>
                  <a:srgbClr val="008000"/>
                </a:solidFill>
              </a:rPr>
              <a:t/>
            </a:r>
            <a:br>
              <a:rPr lang="tr-TR" sz="1600" b="1" dirty="0">
                <a:solidFill>
                  <a:srgbClr val="008000"/>
                </a:solidFill>
              </a:rPr>
            </a:br>
            <a:r>
              <a:rPr lang="tr-TR" sz="1300" b="1" dirty="0">
                <a:solidFill>
                  <a:srgbClr val="008000"/>
                </a:solidFill>
                <a:latin typeface="Comic Sans MS" pitchFamily="66" charset="0"/>
              </a:rPr>
              <a:t> </a:t>
            </a: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100" b="1" dirty="0">
                <a:solidFill>
                  <a:srgbClr val="008000"/>
                </a:solidFill>
                <a:latin typeface="Comic Sans MS" pitchFamily="66" charset="0"/>
              </a:rPr>
              <a:t>Yediyordu Elif kağnısını, </a:t>
            </a:r>
            <a:br>
              <a:rPr lang="tr-TR" sz="1100" b="1" dirty="0">
                <a:solidFill>
                  <a:srgbClr val="008000"/>
                </a:solidFill>
                <a:latin typeface="Comic Sans MS" pitchFamily="66" charset="0"/>
              </a:rPr>
            </a:br>
            <a:r>
              <a:rPr lang="tr-TR" sz="1100" b="1" dirty="0">
                <a:solidFill>
                  <a:srgbClr val="008000"/>
                </a:solidFill>
                <a:latin typeface="Comic Sans MS" pitchFamily="66" charset="0"/>
              </a:rPr>
              <a:t>Kara geceden </a:t>
            </a:r>
            <a:r>
              <a:rPr lang="tr-TR" sz="1100" b="1" dirty="0" err="1">
                <a:solidFill>
                  <a:srgbClr val="008000"/>
                </a:solidFill>
                <a:latin typeface="Comic Sans MS" pitchFamily="66" charset="0"/>
              </a:rPr>
              <a:t>geceden</a:t>
            </a:r>
            <a:r>
              <a:rPr lang="tr-TR" sz="1100" b="1" dirty="0">
                <a:solidFill>
                  <a:srgbClr val="008000"/>
                </a:solidFill>
                <a:latin typeface="Comic Sans MS" pitchFamily="66" charset="0"/>
              </a:rPr>
              <a:t>, </a:t>
            </a:r>
            <a:br>
              <a:rPr lang="tr-TR" sz="1100" b="1" dirty="0">
                <a:solidFill>
                  <a:srgbClr val="008000"/>
                </a:solidFill>
                <a:latin typeface="Comic Sans MS" pitchFamily="66" charset="0"/>
              </a:rPr>
            </a:br>
            <a:r>
              <a:rPr lang="tr-TR" sz="1100" b="1" dirty="0">
                <a:solidFill>
                  <a:srgbClr val="008000"/>
                </a:solidFill>
                <a:latin typeface="Comic Sans MS" pitchFamily="66" charset="0"/>
              </a:rPr>
              <a:t>Sanki elif </a:t>
            </a:r>
            <a:r>
              <a:rPr lang="tr-TR" sz="1100" b="1" dirty="0" err="1">
                <a:solidFill>
                  <a:srgbClr val="008000"/>
                </a:solidFill>
                <a:latin typeface="Comic Sans MS" pitchFamily="66" charset="0"/>
              </a:rPr>
              <a:t>elif</a:t>
            </a:r>
            <a:r>
              <a:rPr lang="tr-TR" sz="1100" b="1" dirty="0">
                <a:solidFill>
                  <a:srgbClr val="008000"/>
                </a:solidFill>
                <a:latin typeface="Comic Sans MS" pitchFamily="66" charset="0"/>
              </a:rPr>
              <a:t> uzuyordu inceliyordu. </a:t>
            </a:r>
            <a:br>
              <a:rPr lang="tr-TR" sz="1100" b="1" dirty="0">
                <a:solidFill>
                  <a:srgbClr val="008000"/>
                </a:solidFill>
                <a:latin typeface="Comic Sans MS" pitchFamily="66" charset="0"/>
              </a:rPr>
            </a:br>
            <a:r>
              <a:rPr lang="tr-TR" sz="1100" b="1" dirty="0">
                <a:solidFill>
                  <a:srgbClr val="008000"/>
                </a:solidFill>
                <a:latin typeface="Comic Sans MS" pitchFamily="66" charset="0"/>
              </a:rPr>
              <a:t>Uzak cephelerin acısıydı gıcırtılar, </a:t>
            </a:r>
            <a:br>
              <a:rPr lang="tr-TR" sz="1100" b="1" dirty="0">
                <a:solidFill>
                  <a:srgbClr val="008000"/>
                </a:solidFill>
                <a:latin typeface="Comic Sans MS" pitchFamily="66" charset="0"/>
              </a:rPr>
            </a:br>
            <a:r>
              <a:rPr lang="tr-TR" sz="1100" b="1" dirty="0">
                <a:solidFill>
                  <a:srgbClr val="008000"/>
                </a:solidFill>
                <a:latin typeface="Comic Sans MS" pitchFamily="66" charset="0"/>
              </a:rPr>
              <a:t>İnliyordu dağın ardı yasla, </a:t>
            </a:r>
            <a:br>
              <a:rPr lang="tr-TR" sz="1100" b="1" dirty="0">
                <a:solidFill>
                  <a:srgbClr val="008000"/>
                </a:solidFill>
                <a:latin typeface="Comic Sans MS" pitchFamily="66" charset="0"/>
              </a:rPr>
            </a:br>
            <a:r>
              <a:rPr lang="tr-TR" sz="1100" b="1" dirty="0">
                <a:solidFill>
                  <a:srgbClr val="008000"/>
                </a:solidFill>
                <a:latin typeface="Comic Sans MS" pitchFamily="66" charset="0"/>
              </a:rPr>
              <a:t>Her bir heceden </a:t>
            </a:r>
            <a:r>
              <a:rPr lang="tr-TR" sz="1100" b="1" dirty="0" err="1">
                <a:solidFill>
                  <a:srgbClr val="008000"/>
                </a:solidFill>
                <a:latin typeface="Comic Sans MS" pitchFamily="66" charset="0"/>
              </a:rPr>
              <a:t>heceden</a:t>
            </a:r>
            <a:r>
              <a:rPr lang="tr-TR" sz="1100" b="1" dirty="0">
                <a:solidFill>
                  <a:srgbClr val="008000"/>
                </a:solidFill>
                <a:latin typeface="Comic Sans MS" pitchFamily="66" charset="0"/>
              </a:rPr>
              <a:t>.</a:t>
            </a:r>
            <a:br>
              <a:rPr lang="tr-TR" sz="1100" b="1" dirty="0">
                <a:solidFill>
                  <a:srgbClr val="008000"/>
                </a:solidFill>
                <a:latin typeface="Comic Sans MS" pitchFamily="66" charset="0"/>
              </a:rPr>
            </a:b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100" b="1" dirty="0">
                <a:solidFill>
                  <a:srgbClr val="008000"/>
                </a:solidFill>
                <a:latin typeface="Comic Sans MS" pitchFamily="66" charset="0"/>
              </a:rPr>
              <a:t>Mustafa Kemal'in Kağnısı derdi kağnısına, </a:t>
            </a:r>
            <a:br>
              <a:rPr lang="tr-TR" sz="1100" b="1" dirty="0">
                <a:solidFill>
                  <a:srgbClr val="008000"/>
                </a:solidFill>
                <a:latin typeface="Comic Sans MS" pitchFamily="66" charset="0"/>
              </a:rPr>
            </a:br>
            <a:r>
              <a:rPr lang="tr-TR" sz="1100" b="1" dirty="0">
                <a:solidFill>
                  <a:srgbClr val="008000"/>
                </a:solidFill>
                <a:latin typeface="Comic Sans MS" pitchFamily="66" charset="0"/>
              </a:rPr>
              <a:t>Mermi taşırdı öteye, dağ taş aşardı. </a:t>
            </a:r>
            <a:br>
              <a:rPr lang="tr-TR" sz="1100" b="1" dirty="0">
                <a:solidFill>
                  <a:srgbClr val="008000"/>
                </a:solidFill>
                <a:latin typeface="Comic Sans MS" pitchFamily="66" charset="0"/>
              </a:rPr>
            </a:br>
            <a:r>
              <a:rPr lang="tr-TR" sz="1100" b="1" dirty="0">
                <a:solidFill>
                  <a:srgbClr val="008000"/>
                </a:solidFill>
                <a:latin typeface="Comic Sans MS" pitchFamily="66" charset="0"/>
              </a:rPr>
              <a:t>Çabuk giderdi, çok götürürdü </a:t>
            </a:r>
            <a:r>
              <a:rPr lang="tr-TR" sz="1100" b="1" dirty="0" err="1">
                <a:solidFill>
                  <a:srgbClr val="008000"/>
                </a:solidFill>
                <a:latin typeface="Comic Sans MS" pitchFamily="66" charset="0"/>
              </a:rPr>
              <a:t>Elifçik</a:t>
            </a:r>
            <a:r>
              <a:rPr lang="tr-TR" sz="1100" b="1" dirty="0">
                <a:solidFill>
                  <a:srgbClr val="008000"/>
                </a:solidFill>
                <a:latin typeface="Comic Sans MS" pitchFamily="66" charset="0"/>
              </a:rPr>
              <a:t>,</a:t>
            </a:r>
            <a:br>
              <a:rPr lang="tr-TR" sz="1100" b="1" dirty="0">
                <a:solidFill>
                  <a:srgbClr val="008000"/>
                </a:solidFill>
                <a:latin typeface="Comic Sans MS" pitchFamily="66" charset="0"/>
              </a:rPr>
            </a:br>
            <a:r>
              <a:rPr lang="tr-TR" sz="1100" b="1" dirty="0">
                <a:solidFill>
                  <a:srgbClr val="008000"/>
                </a:solidFill>
                <a:latin typeface="Comic Sans MS" pitchFamily="66" charset="0"/>
              </a:rPr>
              <a:t>Nam salmıştı asker içinde. </a:t>
            </a:r>
            <a:br>
              <a:rPr lang="tr-TR" sz="1100" b="1" dirty="0">
                <a:solidFill>
                  <a:srgbClr val="008000"/>
                </a:solidFill>
                <a:latin typeface="Comic Sans MS" pitchFamily="66" charset="0"/>
              </a:rPr>
            </a:br>
            <a:r>
              <a:rPr lang="tr-TR" sz="1100" b="1" dirty="0">
                <a:solidFill>
                  <a:srgbClr val="008000"/>
                </a:solidFill>
                <a:latin typeface="Comic Sans MS" pitchFamily="66" charset="0"/>
              </a:rPr>
              <a:t>Bu kez herkesten evvel almıştı yükünü,</a:t>
            </a:r>
            <a:br>
              <a:rPr lang="tr-TR" sz="1100" b="1" dirty="0">
                <a:solidFill>
                  <a:srgbClr val="008000"/>
                </a:solidFill>
                <a:latin typeface="Comic Sans MS" pitchFamily="66" charset="0"/>
              </a:rPr>
            </a:br>
            <a:r>
              <a:rPr lang="tr-TR" sz="1100" b="1" dirty="0">
                <a:solidFill>
                  <a:srgbClr val="008000"/>
                </a:solidFill>
                <a:latin typeface="Comic Sans MS" pitchFamily="66" charset="0"/>
              </a:rPr>
              <a:t>Doğrulmuştu yola, önceden </a:t>
            </a:r>
            <a:r>
              <a:rPr lang="tr-TR" sz="1100" b="1" dirty="0" err="1">
                <a:solidFill>
                  <a:srgbClr val="008000"/>
                </a:solidFill>
                <a:latin typeface="Comic Sans MS" pitchFamily="66" charset="0"/>
              </a:rPr>
              <a:t>önceden</a:t>
            </a:r>
            <a:r>
              <a:rPr lang="tr-TR" sz="1100" b="1" dirty="0">
                <a:solidFill>
                  <a:srgbClr val="008000"/>
                </a:solidFill>
                <a:latin typeface="Comic Sans MS" pitchFamily="66" charset="0"/>
              </a:rPr>
              <a:t>. </a:t>
            </a:r>
            <a:br>
              <a:rPr lang="tr-TR" sz="1100" b="1" dirty="0">
                <a:solidFill>
                  <a:srgbClr val="008000"/>
                </a:solidFill>
                <a:latin typeface="Comic Sans MS" pitchFamily="66" charset="0"/>
              </a:rPr>
            </a:b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100" b="1" dirty="0">
                <a:solidFill>
                  <a:srgbClr val="008000"/>
                </a:solidFill>
                <a:latin typeface="Comic Sans MS" pitchFamily="66" charset="0"/>
              </a:rPr>
              <a:t>Öküzleriyle kardeş gibiydi Elif, </a:t>
            </a:r>
            <a:br>
              <a:rPr lang="tr-TR" sz="1100" b="1" dirty="0">
                <a:solidFill>
                  <a:srgbClr val="008000"/>
                </a:solidFill>
                <a:latin typeface="Comic Sans MS" pitchFamily="66" charset="0"/>
              </a:rPr>
            </a:br>
            <a:r>
              <a:rPr lang="tr-TR" sz="1100" b="1" dirty="0">
                <a:solidFill>
                  <a:srgbClr val="008000"/>
                </a:solidFill>
                <a:latin typeface="Comic Sans MS" pitchFamily="66" charset="0"/>
              </a:rPr>
              <a:t>Yemezdi, içmezdi, yemeden içmeden onlar. </a:t>
            </a:r>
            <a:br>
              <a:rPr lang="tr-TR" sz="1100" b="1" dirty="0">
                <a:solidFill>
                  <a:srgbClr val="008000"/>
                </a:solidFill>
                <a:latin typeface="Comic Sans MS" pitchFamily="66" charset="0"/>
              </a:rPr>
            </a:br>
            <a:r>
              <a:rPr lang="tr-TR" sz="1100" b="1" dirty="0">
                <a:solidFill>
                  <a:srgbClr val="008000"/>
                </a:solidFill>
                <a:latin typeface="Comic Sans MS" pitchFamily="66" charset="0"/>
              </a:rPr>
              <a:t>Kocabaş çok ihtiyardı, çok zayıftı, </a:t>
            </a:r>
            <a:br>
              <a:rPr lang="tr-TR" sz="1100" b="1" dirty="0">
                <a:solidFill>
                  <a:srgbClr val="008000"/>
                </a:solidFill>
                <a:latin typeface="Comic Sans MS" pitchFamily="66" charset="0"/>
              </a:rPr>
            </a:br>
            <a:r>
              <a:rPr lang="tr-TR" sz="1100" b="1" dirty="0">
                <a:solidFill>
                  <a:srgbClr val="008000"/>
                </a:solidFill>
                <a:latin typeface="Comic Sans MS" pitchFamily="66" charset="0"/>
              </a:rPr>
              <a:t>Mahzundu bütün Sarıkız, yanı sıra. </a:t>
            </a:r>
            <a:br>
              <a:rPr lang="tr-TR" sz="1100" b="1" dirty="0">
                <a:solidFill>
                  <a:srgbClr val="008000"/>
                </a:solidFill>
                <a:latin typeface="Comic Sans MS" pitchFamily="66" charset="0"/>
              </a:rPr>
            </a:br>
            <a:r>
              <a:rPr lang="tr-TR" sz="1100" b="1" dirty="0">
                <a:solidFill>
                  <a:srgbClr val="008000"/>
                </a:solidFill>
                <a:latin typeface="Comic Sans MS" pitchFamily="66" charset="0"/>
              </a:rPr>
              <a:t>Gecenin ulu ağırlığına karşı, </a:t>
            </a:r>
            <a:br>
              <a:rPr lang="tr-TR" sz="1100" b="1" dirty="0">
                <a:solidFill>
                  <a:srgbClr val="008000"/>
                </a:solidFill>
                <a:latin typeface="Comic Sans MS" pitchFamily="66" charset="0"/>
              </a:rPr>
            </a:br>
            <a:r>
              <a:rPr lang="tr-TR" sz="1100" b="1" dirty="0">
                <a:solidFill>
                  <a:srgbClr val="008000"/>
                </a:solidFill>
                <a:latin typeface="Comic Sans MS" pitchFamily="66" charset="0"/>
              </a:rPr>
              <a:t>Hafiftiler, inceden </a:t>
            </a:r>
            <a:r>
              <a:rPr lang="tr-TR" sz="1100" b="1" dirty="0" err="1">
                <a:solidFill>
                  <a:srgbClr val="008000"/>
                </a:solidFill>
                <a:latin typeface="Comic Sans MS" pitchFamily="66" charset="0"/>
              </a:rPr>
              <a:t>inceden</a:t>
            </a:r>
            <a:r>
              <a:rPr lang="tr-TR" sz="1100" b="1" dirty="0">
                <a:solidFill>
                  <a:srgbClr val="008000"/>
                </a:solidFill>
                <a:latin typeface="Comic Sans MS" pitchFamily="66" charset="0"/>
              </a:rPr>
              <a:t>.</a:t>
            </a:r>
            <a:br>
              <a:rPr lang="tr-TR" sz="1100" b="1" dirty="0">
                <a:solidFill>
                  <a:srgbClr val="008000"/>
                </a:solidFill>
                <a:latin typeface="Comic Sans MS" pitchFamily="66" charset="0"/>
              </a:rPr>
            </a:b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100" b="1" dirty="0">
                <a:solidFill>
                  <a:srgbClr val="008000"/>
                </a:solidFill>
                <a:latin typeface="Comic Sans MS" pitchFamily="66" charset="0"/>
              </a:rPr>
              <a:t>İriydi Elif kuvvetliydi kağnı başında, </a:t>
            </a:r>
            <a:br>
              <a:rPr lang="tr-TR" sz="1100" b="1" dirty="0">
                <a:solidFill>
                  <a:srgbClr val="008000"/>
                </a:solidFill>
                <a:latin typeface="Comic Sans MS" pitchFamily="66" charset="0"/>
              </a:rPr>
            </a:br>
            <a:r>
              <a:rPr lang="tr-TR" sz="1100" b="1" dirty="0">
                <a:solidFill>
                  <a:srgbClr val="008000"/>
                </a:solidFill>
                <a:latin typeface="Comic Sans MS" pitchFamily="66" charset="0"/>
              </a:rPr>
              <a:t>Elma elmaydı yanakları, üzüm üzümdü gözleri.</a:t>
            </a:r>
            <a:br>
              <a:rPr lang="tr-TR" sz="1100" b="1" dirty="0">
                <a:solidFill>
                  <a:srgbClr val="008000"/>
                </a:solidFill>
                <a:latin typeface="Comic Sans MS" pitchFamily="66" charset="0"/>
              </a:rPr>
            </a:br>
            <a:r>
              <a:rPr lang="tr-TR" sz="1100" b="1" dirty="0">
                <a:solidFill>
                  <a:srgbClr val="008000"/>
                </a:solidFill>
                <a:latin typeface="Comic Sans MS" pitchFamily="66" charset="0"/>
              </a:rPr>
              <a:t>Kınalı ellerinden rüzgâr geçerdi daim, </a:t>
            </a:r>
            <a:br>
              <a:rPr lang="tr-TR" sz="1100" b="1" dirty="0">
                <a:solidFill>
                  <a:srgbClr val="008000"/>
                </a:solidFill>
                <a:latin typeface="Comic Sans MS" pitchFamily="66" charset="0"/>
              </a:rPr>
            </a:br>
            <a:r>
              <a:rPr lang="tr-TR" sz="1100" b="1" dirty="0">
                <a:solidFill>
                  <a:srgbClr val="008000"/>
                </a:solidFill>
                <a:latin typeface="Comic Sans MS" pitchFamily="66" charset="0"/>
              </a:rPr>
              <a:t>Toprak gülümserdi çarıklı ayaklarına. </a:t>
            </a:r>
            <a:br>
              <a:rPr lang="tr-TR" sz="1100" b="1" dirty="0">
                <a:solidFill>
                  <a:srgbClr val="008000"/>
                </a:solidFill>
                <a:latin typeface="Comic Sans MS" pitchFamily="66" charset="0"/>
              </a:rPr>
            </a:br>
            <a:r>
              <a:rPr lang="tr-TR" sz="1100" b="1" dirty="0">
                <a:solidFill>
                  <a:srgbClr val="008000"/>
                </a:solidFill>
                <a:latin typeface="Comic Sans MS" pitchFamily="66" charset="0"/>
              </a:rPr>
              <a:t>Alını yeşilini kapmıştı, geçirmişti, </a:t>
            </a:r>
            <a:br>
              <a:rPr lang="tr-TR" sz="1100" b="1" dirty="0">
                <a:solidFill>
                  <a:srgbClr val="008000"/>
                </a:solidFill>
                <a:latin typeface="Comic Sans MS" pitchFamily="66" charset="0"/>
              </a:rPr>
            </a:br>
            <a:r>
              <a:rPr lang="tr-TR" sz="1100" b="1" dirty="0">
                <a:solidFill>
                  <a:srgbClr val="008000"/>
                </a:solidFill>
                <a:latin typeface="Comic Sans MS" pitchFamily="66" charset="0"/>
              </a:rPr>
              <a:t>Niceden </a:t>
            </a:r>
            <a:r>
              <a:rPr lang="tr-TR" sz="1100" b="1" dirty="0" err="1">
                <a:solidFill>
                  <a:srgbClr val="008000"/>
                </a:solidFill>
                <a:latin typeface="Comic Sans MS" pitchFamily="66" charset="0"/>
              </a:rPr>
              <a:t>niceden</a:t>
            </a:r>
            <a:r>
              <a:rPr lang="tr-TR" sz="1100" b="1" dirty="0">
                <a:solidFill>
                  <a:srgbClr val="008000"/>
                </a:solidFill>
                <a:latin typeface="Comic Sans MS" pitchFamily="66" charset="0"/>
              </a:rPr>
              <a:t>. </a:t>
            </a:r>
            <a:r>
              <a:rPr lang="tr-TR" sz="1300" b="1" dirty="0">
                <a:latin typeface="Comic Sans MS" pitchFamily="66" charset="0"/>
              </a:rPr>
              <a:t/>
            </a:r>
            <a:br>
              <a:rPr lang="tr-TR" sz="1300" b="1" dirty="0">
                <a:latin typeface="Comic Sans MS" pitchFamily="66" charset="0"/>
              </a:rPr>
            </a:br>
            <a:r>
              <a:rPr lang="tr-TR" sz="1600" b="1" dirty="0">
                <a:solidFill>
                  <a:srgbClr val="002060"/>
                </a:solidFill>
                <a:latin typeface="Century Gothic" pitchFamily="34" charset="0"/>
                <a:ea typeface="Batang" pitchFamily="18" charset="-127"/>
                <a:cs typeface="Arial Unicode MS" pitchFamily="34" charset="-128"/>
              </a:rPr>
              <a:t/>
            </a:r>
            <a:br>
              <a:rPr lang="tr-TR" sz="1600" b="1" dirty="0">
                <a:solidFill>
                  <a:srgbClr val="002060"/>
                </a:solidFill>
                <a:latin typeface="Century Gothic" pitchFamily="34" charset="0"/>
                <a:ea typeface="Batang" pitchFamily="18" charset="-127"/>
                <a:cs typeface="Arial Unicode MS" pitchFamily="34" charset="-128"/>
              </a:rPr>
            </a:br>
            <a:r>
              <a:rPr lang="tr-TR" sz="1600" b="1" dirty="0">
                <a:solidFill>
                  <a:srgbClr val="FFC000"/>
                </a:solidFill>
                <a:latin typeface="Century Gothic" pitchFamily="34" charset="0"/>
                <a:ea typeface="Batang" pitchFamily="18" charset="-127"/>
                <a:cs typeface="Arial Unicode MS" pitchFamily="34" charset="-128"/>
              </a:rPr>
              <a:t>  </a:t>
            </a:r>
          </a:p>
        </p:txBody>
      </p:sp>
      <p:sp>
        <p:nvSpPr>
          <p:cNvPr id="12" name="Rectangle 1"/>
          <p:cNvSpPr txBox="1">
            <a:spLocks noChangeArrowheads="1"/>
          </p:cNvSpPr>
          <p:nvPr/>
        </p:nvSpPr>
        <p:spPr bwMode="auto">
          <a:xfrm>
            <a:off x="6238876" y="5425281"/>
            <a:ext cx="3357563" cy="307975"/>
          </a:xfrm>
          <a:prstGeom prst="rect">
            <a:avLst/>
          </a:prstGeom>
          <a:noFill/>
          <a:ln w="9525">
            <a:noFill/>
            <a:miter lim="800000"/>
            <a:headEnd/>
            <a:tailEnd/>
          </a:ln>
          <a:effectLst/>
        </p:spPr>
        <p:txBody>
          <a:bodyPr anchor="ctr">
            <a:spAutoFit/>
          </a:bodyPr>
          <a:lstStyle/>
          <a:p>
            <a:pPr fontAlgn="auto">
              <a:spcAft>
                <a:spcPts val="0"/>
              </a:spcAft>
              <a:defRPr/>
            </a:pPr>
            <a:r>
              <a:rPr lang="tr-TR" sz="1400" b="1" dirty="0">
                <a:solidFill>
                  <a:srgbClr val="7030A0"/>
                </a:solidFill>
                <a:latin typeface="Comic Sans MS" pitchFamily="66" charset="0"/>
              </a:rPr>
              <a:t>       </a:t>
            </a:r>
            <a:r>
              <a:rPr lang="tr-TR" sz="1100" b="1" dirty="0">
                <a:solidFill>
                  <a:srgbClr val="008000"/>
                </a:solidFill>
                <a:latin typeface="Comic Sans MS" pitchFamily="66" charset="0"/>
              </a:rPr>
              <a:t>FAZIL HÜSNÜ DAĞLARCA</a:t>
            </a:r>
            <a:endParaRPr lang="tr-TR" sz="1100" b="1" dirty="0">
              <a:solidFill>
                <a:srgbClr val="008000"/>
              </a:solidFill>
              <a:latin typeface="Comic Sans MS" pitchFamily="66" charset="0"/>
              <a:ea typeface="+mj-ea"/>
              <a:cs typeface="+mj-cs"/>
            </a:endParaRPr>
          </a:p>
        </p:txBody>
      </p:sp>
      <p:sp>
        <p:nvSpPr>
          <p:cNvPr id="14344" name="Rectangle 1"/>
          <p:cNvSpPr txBox="1">
            <a:spLocks noChangeArrowheads="1"/>
          </p:cNvSpPr>
          <p:nvPr/>
        </p:nvSpPr>
        <p:spPr bwMode="auto">
          <a:xfrm>
            <a:off x="5879976" y="1957968"/>
            <a:ext cx="3857625" cy="3816350"/>
          </a:xfrm>
          <a:prstGeom prst="rect">
            <a:avLst/>
          </a:prstGeom>
          <a:noFill/>
          <a:ln w="9525">
            <a:noFill/>
            <a:miter lim="800000"/>
            <a:headEnd/>
            <a:tailEnd/>
          </a:ln>
        </p:spPr>
        <p:txBody>
          <a:bodyPr anchor="ctr">
            <a:spAutoFit/>
          </a:bodyPr>
          <a:lstStyle/>
          <a:p>
            <a:r>
              <a:rPr lang="tr-TR" sz="1100" b="1" dirty="0">
                <a:solidFill>
                  <a:srgbClr val="008000"/>
                </a:solidFill>
                <a:latin typeface="Comic Sans MS" pitchFamily="66" charset="0"/>
              </a:rPr>
              <a:t>Durdu birdenbire Kocabaş, ova bayır durdu. </a:t>
            </a:r>
            <a:br>
              <a:rPr lang="tr-TR" sz="1100" b="1" dirty="0">
                <a:solidFill>
                  <a:srgbClr val="008000"/>
                </a:solidFill>
                <a:latin typeface="Comic Sans MS" pitchFamily="66" charset="0"/>
              </a:rPr>
            </a:br>
            <a:r>
              <a:rPr lang="tr-TR" sz="1100" b="1" dirty="0">
                <a:solidFill>
                  <a:srgbClr val="008000"/>
                </a:solidFill>
                <a:latin typeface="Comic Sans MS" pitchFamily="66" charset="0"/>
              </a:rPr>
              <a:t>Nazar mı değdi göklerden, ne? </a:t>
            </a:r>
            <a:br>
              <a:rPr lang="tr-TR" sz="1100" b="1" dirty="0">
                <a:solidFill>
                  <a:srgbClr val="008000"/>
                </a:solidFill>
                <a:latin typeface="Comic Sans MS" pitchFamily="66" charset="0"/>
              </a:rPr>
            </a:br>
            <a:r>
              <a:rPr lang="tr-TR" sz="1100" b="1" dirty="0" err="1">
                <a:solidFill>
                  <a:srgbClr val="008000"/>
                </a:solidFill>
                <a:latin typeface="Comic Sans MS" pitchFamily="66" charset="0"/>
              </a:rPr>
              <a:t>Dah</a:t>
            </a:r>
            <a:r>
              <a:rPr lang="tr-TR" sz="1100" b="1" dirty="0">
                <a:solidFill>
                  <a:srgbClr val="008000"/>
                </a:solidFill>
                <a:latin typeface="Comic Sans MS" pitchFamily="66" charset="0"/>
              </a:rPr>
              <a:t> etti, yok. </a:t>
            </a:r>
            <a:r>
              <a:rPr lang="tr-TR" sz="1100" b="1" dirty="0" err="1">
                <a:solidFill>
                  <a:srgbClr val="008000"/>
                </a:solidFill>
                <a:latin typeface="Comic Sans MS" pitchFamily="66" charset="0"/>
              </a:rPr>
              <a:t>Dahha</a:t>
            </a:r>
            <a:r>
              <a:rPr lang="tr-TR" sz="1100" b="1" dirty="0">
                <a:solidFill>
                  <a:srgbClr val="008000"/>
                </a:solidFill>
                <a:latin typeface="Comic Sans MS" pitchFamily="66" charset="0"/>
              </a:rPr>
              <a:t> dedi, gitmez. </a:t>
            </a:r>
            <a:br>
              <a:rPr lang="tr-TR" sz="1100" b="1" dirty="0">
                <a:solidFill>
                  <a:srgbClr val="008000"/>
                </a:solidFill>
                <a:latin typeface="Comic Sans MS" pitchFamily="66" charset="0"/>
              </a:rPr>
            </a:br>
            <a:r>
              <a:rPr lang="tr-TR" sz="1100" b="1" dirty="0">
                <a:solidFill>
                  <a:srgbClr val="008000"/>
                </a:solidFill>
                <a:latin typeface="Comic Sans MS" pitchFamily="66" charset="0"/>
              </a:rPr>
              <a:t>Ta gerilerden başka kağnılar yetişti geçti, gıcır </a:t>
            </a:r>
            <a:r>
              <a:rPr lang="tr-TR" sz="1100" b="1" dirty="0" err="1">
                <a:solidFill>
                  <a:srgbClr val="008000"/>
                </a:solidFill>
                <a:latin typeface="Comic Sans MS" pitchFamily="66" charset="0"/>
              </a:rPr>
              <a:t>gıcır</a:t>
            </a:r>
            <a:r>
              <a:rPr lang="tr-TR" sz="1100" b="1" dirty="0">
                <a:solidFill>
                  <a:srgbClr val="008000"/>
                </a:solidFill>
                <a:latin typeface="Comic Sans MS" pitchFamily="66" charset="0"/>
              </a:rPr>
              <a:t>, </a:t>
            </a:r>
            <a:br>
              <a:rPr lang="tr-TR" sz="1100" b="1" dirty="0">
                <a:solidFill>
                  <a:srgbClr val="008000"/>
                </a:solidFill>
                <a:latin typeface="Comic Sans MS" pitchFamily="66" charset="0"/>
              </a:rPr>
            </a:br>
            <a:r>
              <a:rPr lang="tr-TR" sz="1100" b="1" dirty="0">
                <a:solidFill>
                  <a:srgbClr val="008000"/>
                </a:solidFill>
                <a:latin typeface="Comic Sans MS" pitchFamily="66" charset="0"/>
              </a:rPr>
              <a:t>Nasıl durur Mustafa Kemal'in Kağnısı? </a:t>
            </a:r>
            <a:br>
              <a:rPr lang="tr-TR" sz="1100" b="1" dirty="0">
                <a:solidFill>
                  <a:srgbClr val="008000"/>
                </a:solidFill>
                <a:latin typeface="Comic Sans MS" pitchFamily="66" charset="0"/>
              </a:rPr>
            </a:br>
            <a:r>
              <a:rPr lang="tr-TR" sz="1100" b="1" dirty="0">
                <a:solidFill>
                  <a:srgbClr val="008000"/>
                </a:solidFill>
                <a:latin typeface="Comic Sans MS" pitchFamily="66" charset="0"/>
              </a:rPr>
              <a:t>Kahroldu </a:t>
            </a:r>
            <a:r>
              <a:rPr lang="tr-TR" sz="1100" b="1" dirty="0" err="1">
                <a:solidFill>
                  <a:srgbClr val="008000"/>
                </a:solidFill>
                <a:latin typeface="Comic Sans MS" pitchFamily="66" charset="0"/>
              </a:rPr>
              <a:t>Elifçik</a:t>
            </a:r>
            <a:r>
              <a:rPr lang="tr-TR" sz="1100" b="1" dirty="0">
                <a:solidFill>
                  <a:srgbClr val="008000"/>
                </a:solidFill>
                <a:latin typeface="Comic Sans MS" pitchFamily="66" charset="0"/>
              </a:rPr>
              <a:t>, düşünceden </a:t>
            </a:r>
            <a:r>
              <a:rPr lang="tr-TR" sz="1100" b="1" dirty="0" err="1">
                <a:solidFill>
                  <a:srgbClr val="008000"/>
                </a:solidFill>
                <a:latin typeface="Comic Sans MS" pitchFamily="66" charset="0"/>
              </a:rPr>
              <a:t>düşünceden</a:t>
            </a:r>
            <a:r>
              <a:rPr lang="tr-TR" sz="1100" b="1" dirty="0">
                <a:solidFill>
                  <a:srgbClr val="008000"/>
                </a:solidFill>
                <a:latin typeface="Comic Sans MS" pitchFamily="66" charset="0"/>
              </a:rPr>
              <a:t>. </a:t>
            </a:r>
            <a:br>
              <a:rPr lang="tr-TR" sz="1100" b="1" dirty="0">
                <a:solidFill>
                  <a:srgbClr val="008000"/>
                </a:solidFill>
                <a:latin typeface="Comic Sans MS" pitchFamily="66" charset="0"/>
              </a:rPr>
            </a:b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100" b="1" dirty="0">
                <a:solidFill>
                  <a:srgbClr val="008000"/>
                </a:solidFill>
                <a:latin typeface="Comic Sans MS" pitchFamily="66" charset="0"/>
              </a:rPr>
              <a:t>Aman Kocabaş, ayağını öpeyim Kocabaş, </a:t>
            </a:r>
            <a:br>
              <a:rPr lang="tr-TR" sz="1100" b="1" dirty="0">
                <a:solidFill>
                  <a:srgbClr val="008000"/>
                </a:solidFill>
                <a:latin typeface="Comic Sans MS" pitchFamily="66" charset="0"/>
              </a:rPr>
            </a:br>
            <a:r>
              <a:rPr lang="tr-TR" sz="1100" b="1" dirty="0">
                <a:solidFill>
                  <a:srgbClr val="008000"/>
                </a:solidFill>
                <a:latin typeface="Comic Sans MS" pitchFamily="66" charset="0"/>
              </a:rPr>
              <a:t>Vur beni, öldür beni, koma yollarda beni! </a:t>
            </a:r>
            <a:br>
              <a:rPr lang="tr-TR" sz="1100" b="1" dirty="0">
                <a:solidFill>
                  <a:srgbClr val="008000"/>
                </a:solidFill>
                <a:latin typeface="Comic Sans MS" pitchFamily="66" charset="0"/>
              </a:rPr>
            </a:br>
            <a:r>
              <a:rPr lang="tr-TR" sz="1100" b="1" dirty="0">
                <a:solidFill>
                  <a:srgbClr val="008000"/>
                </a:solidFill>
                <a:latin typeface="Comic Sans MS" pitchFamily="66" charset="0"/>
              </a:rPr>
              <a:t>Geçer, götürür ana çocuk mermisini askerciğin, </a:t>
            </a:r>
            <a:br>
              <a:rPr lang="tr-TR" sz="1100" b="1" dirty="0">
                <a:solidFill>
                  <a:srgbClr val="008000"/>
                </a:solidFill>
                <a:latin typeface="Comic Sans MS" pitchFamily="66" charset="0"/>
              </a:rPr>
            </a:br>
            <a:r>
              <a:rPr lang="tr-TR" sz="1100" b="1" dirty="0">
                <a:solidFill>
                  <a:srgbClr val="008000"/>
                </a:solidFill>
                <a:latin typeface="Comic Sans MS" pitchFamily="66" charset="0"/>
              </a:rPr>
              <a:t>Koma yollarda beni, kulun köpeğin olayım! </a:t>
            </a:r>
            <a:br>
              <a:rPr lang="tr-TR" sz="1100" b="1" dirty="0">
                <a:solidFill>
                  <a:srgbClr val="008000"/>
                </a:solidFill>
                <a:latin typeface="Comic Sans MS" pitchFamily="66" charset="0"/>
              </a:rPr>
            </a:br>
            <a:r>
              <a:rPr lang="tr-TR" sz="1100" b="1" dirty="0">
                <a:solidFill>
                  <a:srgbClr val="008000"/>
                </a:solidFill>
                <a:latin typeface="Comic Sans MS" pitchFamily="66" charset="0"/>
              </a:rPr>
              <a:t>Bak hele, üzerimden ses seda uzaklaşır, </a:t>
            </a:r>
            <a:br>
              <a:rPr lang="tr-TR" sz="1100" b="1" dirty="0">
                <a:solidFill>
                  <a:srgbClr val="008000"/>
                </a:solidFill>
                <a:latin typeface="Comic Sans MS" pitchFamily="66" charset="0"/>
              </a:rPr>
            </a:br>
            <a:r>
              <a:rPr lang="tr-TR" sz="1100" b="1" dirty="0">
                <a:solidFill>
                  <a:srgbClr val="008000"/>
                </a:solidFill>
                <a:latin typeface="Comic Sans MS" pitchFamily="66" charset="0"/>
              </a:rPr>
              <a:t>Düşerim gerilere iyiceden </a:t>
            </a:r>
            <a:r>
              <a:rPr lang="tr-TR" sz="1100" b="1" dirty="0" err="1">
                <a:solidFill>
                  <a:srgbClr val="008000"/>
                </a:solidFill>
                <a:latin typeface="Comic Sans MS" pitchFamily="66" charset="0"/>
              </a:rPr>
              <a:t>iyiceden</a:t>
            </a:r>
            <a:r>
              <a:rPr lang="tr-TR" sz="1100" b="1" dirty="0">
                <a:solidFill>
                  <a:srgbClr val="008000"/>
                </a:solidFill>
                <a:latin typeface="Comic Sans MS" pitchFamily="66" charset="0"/>
              </a:rPr>
              <a:t>. </a:t>
            </a:r>
            <a:br>
              <a:rPr lang="tr-TR" sz="1100" b="1" dirty="0">
                <a:solidFill>
                  <a:srgbClr val="008000"/>
                </a:solidFill>
                <a:latin typeface="Comic Sans MS" pitchFamily="66" charset="0"/>
              </a:rPr>
            </a:br>
            <a:r>
              <a:rPr lang="tr-TR" sz="1100" b="1" dirty="0">
                <a:solidFill>
                  <a:srgbClr val="008000"/>
                </a:solidFill>
                <a:latin typeface="Comic Sans MS" pitchFamily="66" charset="0"/>
              </a:rPr>
              <a:t/>
            </a:r>
            <a:br>
              <a:rPr lang="tr-TR" sz="1100" b="1" dirty="0">
                <a:solidFill>
                  <a:srgbClr val="008000"/>
                </a:solidFill>
                <a:latin typeface="Comic Sans MS" pitchFamily="66" charset="0"/>
              </a:rPr>
            </a:br>
            <a:r>
              <a:rPr lang="tr-TR" sz="1100" b="1" dirty="0">
                <a:solidFill>
                  <a:srgbClr val="008000"/>
                </a:solidFill>
                <a:latin typeface="Comic Sans MS" pitchFamily="66" charset="0"/>
              </a:rPr>
              <a:t>Kocabaş yığıldı çamura, </a:t>
            </a:r>
            <a:br>
              <a:rPr lang="tr-TR" sz="1100" b="1" dirty="0">
                <a:solidFill>
                  <a:srgbClr val="008000"/>
                </a:solidFill>
                <a:latin typeface="Comic Sans MS" pitchFamily="66" charset="0"/>
              </a:rPr>
            </a:br>
            <a:r>
              <a:rPr lang="tr-TR" sz="1100" b="1" dirty="0">
                <a:solidFill>
                  <a:srgbClr val="008000"/>
                </a:solidFill>
                <a:latin typeface="Comic Sans MS" pitchFamily="66" charset="0"/>
              </a:rPr>
              <a:t>Büyüdü gözleri büyüdü, yürek kadar, </a:t>
            </a:r>
            <a:br>
              <a:rPr lang="tr-TR" sz="1100" b="1" dirty="0">
                <a:solidFill>
                  <a:srgbClr val="008000"/>
                </a:solidFill>
                <a:latin typeface="Comic Sans MS" pitchFamily="66" charset="0"/>
              </a:rPr>
            </a:br>
            <a:r>
              <a:rPr lang="tr-TR" sz="1100" b="1" dirty="0">
                <a:solidFill>
                  <a:srgbClr val="008000"/>
                </a:solidFill>
                <a:latin typeface="Comic Sans MS" pitchFamily="66" charset="0"/>
              </a:rPr>
              <a:t>Örtüldü gözleri örtüldü hep. </a:t>
            </a:r>
            <a:br>
              <a:rPr lang="tr-TR" sz="1100" b="1" dirty="0">
                <a:solidFill>
                  <a:srgbClr val="008000"/>
                </a:solidFill>
                <a:latin typeface="Comic Sans MS" pitchFamily="66" charset="0"/>
              </a:rPr>
            </a:br>
            <a:r>
              <a:rPr lang="tr-TR" sz="1100" b="1" dirty="0">
                <a:solidFill>
                  <a:srgbClr val="008000"/>
                </a:solidFill>
                <a:latin typeface="Comic Sans MS" pitchFamily="66" charset="0"/>
              </a:rPr>
              <a:t>Kalır mı Mustafa Kemal'in Kağnısı bacım? </a:t>
            </a:r>
            <a:br>
              <a:rPr lang="tr-TR" sz="1100" b="1" dirty="0">
                <a:solidFill>
                  <a:srgbClr val="008000"/>
                </a:solidFill>
                <a:latin typeface="Comic Sans MS" pitchFamily="66" charset="0"/>
              </a:rPr>
            </a:br>
            <a:r>
              <a:rPr lang="tr-TR" sz="1100" b="1" dirty="0">
                <a:solidFill>
                  <a:srgbClr val="008000"/>
                </a:solidFill>
                <a:latin typeface="Comic Sans MS" pitchFamily="66" charset="0"/>
              </a:rPr>
              <a:t>Kocabaşın yerine koştu kendini </a:t>
            </a:r>
            <a:r>
              <a:rPr lang="tr-TR" sz="1100" b="1" dirty="0" err="1">
                <a:solidFill>
                  <a:srgbClr val="008000"/>
                </a:solidFill>
                <a:latin typeface="Comic Sans MS" pitchFamily="66" charset="0"/>
              </a:rPr>
              <a:t>Elifçik</a:t>
            </a:r>
            <a:r>
              <a:rPr lang="tr-TR" sz="1100" b="1" dirty="0">
                <a:solidFill>
                  <a:srgbClr val="008000"/>
                </a:solidFill>
                <a:latin typeface="Comic Sans MS" pitchFamily="66" charset="0"/>
              </a:rPr>
              <a:t>, </a:t>
            </a:r>
            <a:br>
              <a:rPr lang="tr-TR" sz="1100" b="1" dirty="0">
                <a:solidFill>
                  <a:srgbClr val="008000"/>
                </a:solidFill>
                <a:latin typeface="Comic Sans MS" pitchFamily="66" charset="0"/>
              </a:rPr>
            </a:br>
            <a:r>
              <a:rPr lang="tr-TR" sz="1100" b="1" dirty="0">
                <a:solidFill>
                  <a:srgbClr val="008000"/>
                </a:solidFill>
                <a:latin typeface="Comic Sans MS" pitchFamily="66" charset="0"/>
              </a:rPr>
              <a:t>Yürüdü düşman üstüne, yüceden </a:t>
            </a:r>
            <a:r>
              <a:rPr lang="tr-TR" sz="1100" b="1" dirty="0" err="1">
                <a:solidFill>
                  <a:srgbClr val="008000"/>
                </a:solidFill>
                <a:latin typeface="Comic Sans MS" pitchFamily="66" charset="0"/>
              </a:rPr>
              <a:t>yüceden</a:t>
            </a:r>
            <a:r>
              <a:rPr lang="tr-TR" sz="1100" b="1" dirty="0">
                <a:solidFill>
                  <a:srgbClr val="008000"/>
                </a:solidFill>
                <a:latin typeface="Comic Sans MS" pitchFamily="66" charset="0"/>
              </a:rPr>
              <a:t>.</a:t>
            </a:r>
            <a:r>
              <a:rPr lang="tr-TR" sz="1100" b="1" dirty="0">
                <a:solidFill>
                  <a:srgbClr val="008000"/>
                </a:solidFill>
              </a:rPr>
              <a:t/>
            </a:r>
            <a:br>
              <a:rPr lang="tr-TR" sz="1100" b="1" dirty="0">
                <a:solidFill>
                  <a:srgbClr val="008000"/>
                </a:solidFill>
              </a:rPr>
            </a:br>
            <a:r>
              <a:rPr lang="tr-TR" sz="1100" b="1" dirty="0">
                <a:solidFill>
                  <a:srgbClr val="008000"/>
                </a:solidFill>
                <a:latin typeface="Century Gothic" pitchFamily="34" charset="0"/>
                <a:ea typeface="Batang" pitchFamily="18" charset="-127"/>
                <a:cs typeface="Arial Unicode MS" pitchFamily="34" charset="-128"/>
              </a:rPr>
              <a:t> </a:t>
            </a:r>
            <a:br>
              <a:rPr lang="tr-TR" sz="1100" b="1" dirty="0">
                <a:solidFill>
                  <a:srgbClr val="008000"/>
                </a:solidFill>
                <a:latin typeface="Century Gothic" pitchFamily="34" charset="0"/>
                <a:ea typeface="Batang" pitchFamily="18" charset="-127"/>
                <a:cs typeface="Arial Unicode MS" pitchFamily="34" charset="-128"/>
              </a:rPr>
            </a:br>
            <a:r>
              <a:rPr lang="tr-TR" sz="1100" b="1" dirty="0">
                <a:solidFill>
                  <a:srgbClr val="008000"/>
                </a:solidFill>
                <a:latin typeface="Century Gothic" pitchFamily="34" charset="0"/>
                <a:ea typeface="Batang" pitchFamily="18" charset="-127"/>
                <a:cs typeface="Arial Unicode MS" pitchFamily="34" charset="-128"/>
              </a:rPr>
              <a:t> </a:t>
            </a:r>
          </a:p>
        </p:txBody>
      </p:sp>
      <p:sp>
        <p:nvSpPr>
          <p:cNvPr id="16" name="Rectangle 1"/>
          <p:cNvSpPr txBox="1">
            <a:spLocks noChangeArrowheads="1"/>
          </p:cNvSpPr>
          <p:nvPr/>
        </p:nvSpPr>
        <p:spPr bwMode="auto">
          <a:xfrm>
            <a:off x="4682654" y="1649657"/>
            <a:ext cx="2421458" cy="261610"/>
          </a:xfrm>
          <a:prstGeom prst="rect">
            <a:avLst/>
          </a:prstGeom>
          <a:noFill/>
          <a:ln w="9525">
            <a:noFill/>
            <a:miter lim="800000"/>
            <a:headEnd/>
            <a:tailEnd/>
          </a:ln>
          <a:effectLst/>
        </p:spPr>
        <p:txBody>
          <a:bodyPr wrap="square" anchor="ctr">
            <a:spAutoFit/>
          </a:bodyPr>
          <a:lstStyle/>
          <a:p>
            <a:pPr fontAlgn="auto">
              <a:spcAft>
                <a:spcPts val="0"/>
              </a:spcAft>
              <a:defRPr/>
            </a:pPr>
            <a:r>
              <a:rPr lang="tr-TR" sz="1100" b="1" dirty="0">
                <a:solidFill>
                  <a:srgbClr val="008000"/>
                </a:solidFill>
                <a:latin typeface="Comic Sans MS" pitchFamily="66" charset="0"/>
              </a:rPr>
              <a:t>MUSTAFA KEMAL’İN KAĞNISI</a:t>
            </a:r>
            <a:endParaRPr lang="tr-TR" sz="1100" b="1" dirty="0">
              <a:solidFill>
                <a:srgbClr val="008000"/>
              </a:solidFill>
              <a:latin typeface="Comic Sans MS" pitchFamily="66" charset="0"/>
              <a:ea typeface="+mj-ea"/>
              <a:cs typeface="+mj-cs"/>
            </a:endParaRPr>
          </a:p>
        </p:txBody>
      </p:sp>
      <p:sp>
        <p:nvSpPr>
          <p:cNvPr id="11" name="1 Başlık">
            <a:hlinkClick r:id="rId4"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81328"/>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7" name="Sol Ok 16">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pic>
        <p:nvPicPr>
          <p:cNvPr id="2050" name="Picture 2" descr="D:\Desktop\fazil-husn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5480" y="490464"/>
            <a:ext cx="2681883" cy="1419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9 Resim" descr="Çerçeve 236.gif"/>
          <p:cNvPicPr>
            <a:picLocks noChangeAspect="1"/>
          </p:cNvPicPr>
          <p:nvPr/>
        </p:nvPicPr>
        <p:blipFill>
          <a:blip r:embed="rId3" cstate="print"/>
          <a:srcRect/>
          <a:stretch>
            <a:fillRect/>
          </a:stretch>
        </p:blipFill>
        <p:spPr bwMode="auto">
          <a:xfrm>
            <a:off x="0" y="27384"/>
            <a:ext cx="12192000" cy="6858000"/>
          </a:xfrm>
          <a:prstGeom prst="rect">
            <a:avLst/>
          </a:prstGeom>
          <a:noFill/>
          <a:ln w="9525">
            <a:noFill/>
            <a:miter lim="800000"/>
            <a:headEnd/>
            <a:tailEnd/>
          </a:ln>
        </p:spPr>
      </p:pic>
      <p:sp>
        <p:nvSpPr>
          <p:cNvPr id="6147" name="Rectangle 1"/>
          <p:cNvSpPr>
            <a:spLocks noGrp="1" noChangeArrowheads="1"/>
          </p:cNvSpPr>
          <p:nvPr>
            <p:ph type="ctrTitle"/>
          </p:nvPr>
        </p:nvSpPr>
        <p:spPr>
          <a:xfrm>
            <a:off x="4079776" y="1314846"/>
            <a:ext cx="3571875" cy="5570538"/>
          </a:xfrm>
        </p:spPr>
        <p:txBody>
          <a:bodyPr>
            <a:spAutoFit/>
          </a:bodyPr>
          <a:lstStyle/>
          <a:p>
            <a:pPr algn="l"/>
            <a:r>
              <a:rPr lang="tr-TR" sz="1000" b="1" dirty="0">
                <a:solidFill>
                  <a:srgbClr val="7030A0"/>
                </a:solidFill>
                <a:latin typeface="Comic Sans MS" pitchFamily="66" charset="0"/>
                <a:cs typeface="Arial" charset="0"/>
              </a:rPr>
              <a:t>Siz beni hâlâ anlayamadınız,</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Ve anlayamayacaksınız çağlarca da.</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Hep tutturmuş, "Yıl 1919, Mayısın 19'u" diyorsunuz,</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Ve eskimiş sözlerle beni övüyor, övüyorsunuz.</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Mustafa Kemal'i anlamak bu değil,</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Mustafa Kemal ülküsü sadece söz değil.</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Bırakın o altın yaprağı artık,</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Bırakın rahat etsin anılarda şehitler!</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Siz bana neler yaptınız, ondan haber verin,</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Hakkından gelebildiniz mi yokluğun, sefaletin?</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Mustafa Kemal'i anlamak yerinde saymak değil,</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Mustafa Kemal ülküsü sadece söz değil.</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Bana muştular getirin bir daha,</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Uygar uluslara eşit yeni buluşlardan.</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Kuru söz değil; iş istiyorum sizden, anladınız mı,</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Uzaya Türk adını Atatürk kapsülüyle yazdınız mı?</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Mustafa Kemal'i anlamak avunmak değil,</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Mustafa Kemal ülküsü sadece söz değil.</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Hâlâ o acıklı ağıtlar dudaklarınızda,</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Hâlâ oturmuş 10 Kasımlarda bana ağlıyorsunuz.</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Uyanın artık diyorum; uyanın, uyanın!</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cs typeface="Arial" charset="0"/>
              </a:rPr>
              <a:t>Uluslar, fethine çıkıyor uzak dünyaların.</a:t>
            </a:r>
            <a:br>
              <a:rPr lang="tr-TR" sz="1000" b="1" dirty="0">
                <a:solidFill>
                  <a:srgbClr val="7030A0"/>
                </a:solidFill>
                <a:latin typeface="Comic Sans MS" pitchFamily="66" charset="0"/>
                <a:cs typeface="Arial" charset="0"/>
              </a:rPr>
            </a:br>
            <a:r>
              <a:rPr lang="tr-TR" sz="1000" b="1" dirty="0">
                <a:solidFill>
                  <a:srgbClr val="7030A0"/>
                </a:solidFill>
                <a:latin typeface="Comic Sans MS" pitchFamily="66" charset="0"/>
              </a:rPr>
              <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Kemal'i anlamak göz boyamak değil,</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 ülküsü sadece söz değil.</a:t>
            </a:r>
            <a:r>
              <a:rPr lang="tr-TR" sz="1100" b="1" dirty="0">
                <a:solidFill>
                  <a:srgbClr val="7030A0"/>
                </a:solidFill>
              </a:rPr>
              <a:t/>
            </a:r>
            <a:br>
              <a:rPr lang="tr-TR" sz="1100" b="1" dirty="0">
                <a:solidFill>
                  <a:srgbClr val="7030A0"/>
                </a:solidFill>
              </a:rPr>
            </a:br>
            <a:r>
              <a:rPr lang="tr-TR" sz="1200" b="1" dirty="0">
                <a:solidFill>
                  <a:srgbClr val="7030A0"/>
                </a:solidFill>
              </a:rPr>
              <a:t> </a:t>
            </a:r>
            <a:r>
              <a:rPr lang="tr-TR" sz="1300" b="1" dirty="0">
                <a:solidFill>
                  <a:schemeClr val="bg1"/>
                </a:solidFill>
                <a:latin typeface="Arial Narrow" pitchFamily="34" charset="0"/>
              </a:rPr>
              <a:t/>
            </a:r>
            <a:br>
              <a:rPr lang="tr-TR" sz="1300" b="1" dirty="0">
                <a:solidFill>
                  <a:schemeClr val="bg1"/>
                </a:solidFill>
                <a:latin typeface="Arial Narrow" pitchFamily="34" charset="0"/>
              </a:rPr>
            </a:br>
            <a:r>
              <a:rPr lang="tr-TR" sz="1200" b="1" dirty="0">
                <a:latin typeface="Arial Narrow" pitchFamily="34" charset="0"/>
              </a:rPr>
              <a:t/>
            </a:r>
            <a:br>
              <a:rPr lang="tr-TR" sz="1200" b="1" dirty="0">
                <a:latin typeface="Arial Narrow" pitchFamily="34" charset="0"/>
              </a:rPr>
            </a:br>
            <a:endParaRPr lang="tr-TR" sz="1200" dirty="0">
              <a:solidFill>
                <a:srgbClr val="0070C0"/>
              </a:solidFill>
              <a:latin typeface="Arial Narrow" pitchFamily="34" charset="0"/>
            </a:endParaRPr>
          </a:p>
        </p:txBody>
      </p:sp>
      <p:sp>
        <p:nvSpPr>
          <p:cNvPr id="3" name="Rectangle 1"/>
          <p:cNvSpPr txBox="1">
            <a:spLocks noChangeArrowheads="1"/>
          </p:cNvSpPr>
          <p:nvPr/>
        </p:nvSpPr>
        <p:spPr bwMode="auto">
          <a:xfrm>
            <a:off x="7608168" y="1428750"/>
            <a:ext cx="3429000" cy="4400550"/>
          </a:xfrm>
          <a:prstGeom prst="rect">
            <a:avLst/>
          </a:prstGeom>
          <a:noFill/>
          <a:ln w="9525">
            <a:noFill/>
            <a:miter lim="800000"/>
            <a:headEnd/>
            <a:tailEnd/>
          </a:ln>
          <a:effectLst/>
        </p:spPr>
        <p:txBody>
          <a:bodyPr anchor="ctr">
            <a:spAutoFit/>
          </a:bodyPr>
          <a:lstStyle/>
          <a:p>
            <a:pPr>
              <a:defRPr/>
            </a:pPr>
            <a:r>
              <a:rPr lang="tr-TR" sz="1000" b="1" dirty="0">
                <a:solidFill>
                  <a:srgbClr val="7030A0"/>
                </a:solidFill>
                <a:latin typeface="Comic Sans MS" pitchFamily="66" charset="0"/>
              </a:rPr>
              <a:t>Beni seviyorsanız eğer ve anlıyorsanız,</a:t>
            </a:r>
            <a:br>
              <a:rPr lang="tr-TR" sz="1000" b="1" dirty="0">
                <a:solidFill>
                  <a:srgbClr val="7030A0"/>
                </a:solidFill>
                <a:latin typeface="Comic Sans MS" pitchFamily="66" charset="0"/>
              </a:rPr>
            </a:br>
            <a:r>
              <a:rPr lang="tr-TR" sz="1000" b="1" dirty="0">
                <a:solidFill>
                  <a:srgbClr val="7030A0"/>
                </a:solidFill>
                <a:latin typeface="Comic Sans MS" pitchFamily="66" charset="0"/>
              </a:rPr>
              <a:t>Laboratuvarlarda sabahlayın, kahvelerde değil.</a:t>
            </a:r>
            <a:br>
              <a:rPr lang="tr-TR" sz="1000" b="1" dirty="0">
                <a:solidFill>
                  <a:srgbClr val="7030A0"/>
                </a:solidFill>
                <a:latin typeface="Comic Sans MS" pitchFamily="66" charset="0"/>
              </a:rPr>
            </a:br>
            <a:r>
              <a:rPr lang="tr-TR" sz="1000" b="1" dirty="0">
                <a:solidFill>
                  <a:srgbClr val="7030A0"/>
                </a:solidFill>
                <a:latin typeface="Comic Sans MS" pitchFamily="66" charset="0"/>
              </a:rPr>
              <a:t>Bilim ağartsın saçlarınızı, kitaplar,</a:t>
            </a:r>
            <a:br>
              <a:rPr lang="tr-TR" sz="1000" b="1" dirty="0">
                <a:solidFill>
                  <a:srgbClr val="7030A0"/>
                </a:solidFill>
                <a:latin typeface="Comic Sans MS" pitchFamily="66" charset="0"/>
              </a:rPr>
            </a:br>
            <a:r>
              <a:rPr lang="tr-TR" sz="1000" b="1" dirty="0">
                <a:solidFill>
                  <a:srgbClr val="7030A0"/>
                </a:solidFill>
                <a:latin typeface="Comic Sans MS" pitchFamily="66" charset="0"/>
              </a:rPr>
              <a:t>Ancak böyle aydınlanır o sonsuz karanlıklar.</a:t>
            </a:r>
            <a:br>
              <a:rPr lang="tr-TR" sz="1000" b="1" dirty="0">
                <a:solidFill>
                  <a:srgbClr val="7030A0"/>
                </a:solidFill>
                <a:latin typeface="Comic Sans MS" pitchFamily="66" charset="0"/>
              </a:rPr>
            </a:br>
            <a:r>
              <a:rPr lang="tr-TR" sz="1000" b="1" dirty="0">
                <a:solidFill>
                  <a:srgbClr val="7030A0"/>
                </a:solidFill>
                <a:latin typeface="Comic Sans MS" pitchFamily="66" charset="0"/>
              </a:rPr>
              <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Kemal'i anlamak ağlamak değil,</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 ülküsü sadece söz değil.</a:t>
            </a:r>
            <a:br>
              <a:rPr lang="tr-TR" sz="1000" b="1" dirty="0">
                <a:solidFill>
                  <a:srgbClr val="7030A0"/>
                </a:solidFill>
                <a:latin typeface="Comic Sans MS" pitchFamily="66" charset="0"/>
              </a:rPr>
            </a:br>
            <a:r>
              <a:rPr lang="tr-TR" sz="1000" b="1" dirty="0">
                <a:solidFill>
                  <a:srgbClr val="7030A0"/>
                </a:solidFill>
                <a:latin typeface="Comic Sans MS" pitchFamily="66" charset="0"/>
              </a:rPr>
              <a:t/>
            </a:r>
            <a:br>
              <a:rPr lang="tr-TR" sz="1000" b="1" dirty="0">
                <a:solidFill>
                  <a:srgbClr val="7030A0"/>
                </a:solidFill>
                <a:latin typeface="Comic Sans MS" pitchFamily="66" charset="0"/>
              </a:rPr>
            </a:br>
            <a:r>
              <a:rPr lang="tr-TR" sz="1000" b="1" dirty="0">
                <a:solidFill>
                  <a:srgbClr val="7030A0"/>
                </a:solidFill>
                <a:latin typeface="Comic Sans MS" pitchFamily="66" charset="0"/>
              </a:rPr>
              <a:t>Demokrasiyi getirmiştim size, özgürlüğü,</a:t>
            </a:r>
            <a:br>
              <a:rPr lang="tr-TR" sz="1000" b="1" dirty="0">
                <a:solidFill>
                  <a:srgbClr val="7030A0"/>
                </a:solidFill>
                <a:latin typeface="Comic Sans MS" pitchFamily="66" charset="0"/>
              </a:rPr>
            </a:br>
            <a:r>
              <a:rPr lang="tr-TR" sz="1000" b="1" dirty="0">
                <a:solidFill>
                  <a:srgbClr val="7030A0"/>
                </a:solidFill>
                <a:latin typeface="Comic Sans MS" pitchFamily="66" charset="0"/>
              </a:rPr>
              <a:t>Görüyorum ki hâlâ aynı yerdesiniz, hiç ilerlememiş.</a:t>
            </a:r>
            <a:br>
              <a:rPr lang="tr-TR" sz="1000" b="1" dirty="0">
                <a:solidFill>
                  <a:srgbClr val="7030A0"/>
                </a:solidFill>
                <a:latin typeface="Comic Sans MS" pitchFamily="66" charset="0"/>
              </a:rPr>
            </a:br>
            <a:r>
              <a:rPr lang="tr-TR" sz="1000" b="1" dirty="0">
                <a:solidFill>
                  <a:srgbClr val="7030A0"/>
                </a:solidFill>
                <a:latin typeface="Comic Sans MS" pitchFamily="66" charset="0"/>
              </a:rPr>
              <a:t>Birbirinize düşmüşsünüz halka eğilmek dururken,</a:t>
            </a:r>
            <a:br>
              <a:rPr lang="tr-TR" sz="1000" b="1" dirty="0">
                <a:solidFill>
                  <a:srgbClr val="7030A0"/>
                </a:solidFill>
                <a:latin typeface="Comic Sans MS" pitchFamily="66" charset="0"/>
              </a:rPr>
            </a:br>
            <a:r>
              <a:rPr lang="tr-TR" sz="1000" b="1" dirty="0">
                <a:solidFill>
                  <a:srgbClr val="7030A0"/>
                </a:solidFill>
                <a:latin typeface="Comic Sans MS" pitchFamily="66" charset="0"/>
              </a:rPr>
              <a:t>Hani köylerde ışık, hani bolluk, hani kaygısız gülen?</a:t>
            </a:r>
          </a:p>
          <a:p>
            <a:pPr>
              <a:defRPr/>
            </a:pPr>
            <a:r>
              <a:rPr lang="tr-TR" sz="1000" b="1" dirty="0">
                <a:solidFill>
                  <a:srgbClr val="7030A0"/>
                </a:solidFill>
                <a:latin typeface="Comic Sans MS" pitchFamily="66" charset="0"/>
              </a:rPr>
              <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Kemal'i anlamak işitmek değil,</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 ülküsü sadece söz değil.</a:t>
            </a:r>
          </a:p>
          <a:p>
            <a:pPr>
              <a:defRPr/>
            </a:pPr>
            <a:r>
              <a:rPr lang="tr-TR" sz="1000" b="1" dirty="0">
                <a:solidFill>
                  <a:srgbClr val="7030A0"/>
                </a:solidFill>
                <a:latin typeface="Comic Sans MS" pitchFamily="66" charset="0"/>
              </a:rPr>
              <a:t> </a:t>
            </a:r>
            <a:br>
              <a:rPr lang="tr-TR" sz="1000" b="1" dirty="0">
                <a:solidFill>
                  <a:srgbClr val="7030A0"/>
                </a:solidFill>
                <a:latin typeface="Comic Sans MS" pitchFamily="66" charset="0"/>
              </a:rPr>
            </a:br>
            <a:r>
              <a:rPr lang="tr-TR" sz="1000" b="1" dirty="0">
                <a:solidFill>
                  <a:srgbClr val="7030A0"/>
                </a:solidFill>
                <a:latin typeface="Comic Sans MS" pitchFamily="66" charset="0"/>
              </a:rPr>
              <a:t>Arayı kapatmanızı istiyorum uygar uluslarla,</a:t>
            </a:r>
            <a:br>
              <a:rPr lang="tr-TR" sz="1000" b="1" dirty="0">
                <a:solidFill>
                  <a:srgbClr val="7030A0"/>
                </a:solidFill>
                <a:latin typeface="Comic Sans MS" pitchFamily="66" charset="0"/>
              </a:rPr>
            </a:br>
            <a:r>
              <a:rPr lang="tr-TR" sz="1000" b="1" dirty="0">
                <a:solidFill>
                  <a:srgbClr val="7030A0"/>
                </a:solidFill>
                <a:latin typeface="Comic Sans MS" pitchFamily="66" charset="0"/>
              </a:rPr>
              <a:t>Bilime, sanata varılmaz rezil dalkavuklarla.</a:t>
            </a:r>
            <a:br>
              <a:rPr lang="tr-TR" sz="1000" b="1" dirty="0">
                <a:solidFill>
                  <a:srgbClr val="7030A0"/>
                </a:solidFill>
                <a:latin typeface="Comic Sans MS" pitchFamily="66" charset="0"/>
              </a:rPr>
            </a:br>
            <a:r>
              <a:rPr lang="tr-TR" sz="1000" b="1" dirty="0">
                <a:solidFill>
                  <a:srgbClr val="7030A0"/>
                </a:solidFill>
                <a:latin typeface="Comic Sans MS" pitchFamily="66" charset="0"/>
              </a:rPr>
              <a:t>Bu vatan, bu canım vatan sizden çalışmak ister,</a:t>
            </a:r>
            <a:br>
              <a:rPr lang="tr-TR" sz="1000" b="1" dirty="0">
                <a:solidFill>
                  <a:srgbClr val="7030A0"/>
                </a:solidFill>
                <a:latin typeface="Comic Sans MS" pitchFamily="66" charset="0"/>
              </a:rPr>
            </a:br>
            <a:r>
              <a:rPr lang="tr-TR" sz="1000" b="1" dirty="0">
                <a:solidFill>
                  <a:srgbClr val="7030A0"/>
                </a:solidFill>
                <a:latin typeface="Comic Sans MS" pitchFamily="66" charset="0"/>
              </a:rPr>
              <a:t>Paydos öğünmeye, paydos avunmaya; yeter, yeter!..</a:t>
            </a:r>
            <a:br>
              <a:rPr lang="tr-TR" sz="1000" b="1" dirty="0">
                <a:solidFill>
                  <a:srgbClr val="7030A0"/>
                </a:solidFill>
                <a:latin typeface="Comic Sans MS" pitchFamily="66" charset="0"/>
              </a:rPr>
            </a:br>
            <a:r>
              <a:rPr lang="tr-TR" sz="1000" b="1" dirty="0">
                <a:solidFill>
                  <a:srgbClr val="7030A0"/>
                </a:solidFill>
                <a:latin typeface="Comic Sans MS" pitchFamily="66" charset="0"/>
              </a:rPr>
              <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Kemal'i anlamak aldatmak değil,</a:t>
            </a:r>
            <a:br>
              <a:rPr lang="tr-TR" sz="1000" b="1" dirty="0">
                <a:solidFill>
                  <a:srgbClr val="7030A0"/>
                </a:solidFill>
                <a:latin typeface="Comic Sans MS" pitchFamily="66" charset="0"/>
              </a:rPr>
            </a:br>
            <a:r>
              <a:rPr lang="tr-TR" sz="1000" b="1" dirty="0">
                <a:solidFill>
                  <a:srgbClr val="7030A0"/>
                </a:solidFill>
                <a:latin typeface="Comic Sans MS" pitchFamily="66" charset="0"/>
              </a:rPr>
              <a:t>Mustafa Kemal ülküsü sadece söz değil.</a:t>
            </a:r>
            <a:r>
              <a:rPr lang="tr-TR" sz="1100" b="1" dirty="0">
                <a:solidFill>
                  <a:srgbClr val="7030A0"/>
                </a:solidFill>
                <a:latin typeface="Arial Narrow" pitchFamily="34" charset="0"/>
              </a:rPr>
              <a:t/>
            </a:r>
            <a:br>
              <a:rPr lang="tr-TR" sz="1100" b="1" dirty="0">
                <a:solidFill>
                  <a:srgbClr val="7030A0"/>
                </a:solidFill>
                <a:latin typeface="Arial Narrow" pitchFamily="34" charset="0"/>
              </a:rPr>
            </a:br>
            <a:r>
              <a:rPr lang="tr-TR" sz="1200" b="1" dirty="0">
                <a:solidFill>
                  <a:srgbClr val="7030A0"/>
                </a:solidFill>
                <a:latin typeface="Arial Narrow" pitchFamily="34" charset="0"/>
              </a:rPr>
              <a:t/>
            </a:r>
            <a:br>
              <a:rPr lang="tr-TR" sz="1200" b="1" dirty="0">
                <a:solidFill>
                  <a:srgbClr val="7030A0"/>
                </a:solidFill>
                <a:latin typeface="Arial Narrow" pitchFamily="34" charset="0"/>
              </a:rPr>
            </a:br>
            <a:r>
              <a:rPr lang="tr-TR" sz="1200" b="1" dirty="0">
                <a:solidFill>
                  <a:srgbClr val="7030A0"/>
                </a:solidFill>
                <a:latin typeface="Arial Narrow" pitchFamily="34" charset="0"/>
              </a:rPr>
              <a:t>                                  </a:t>
            </a:r>
            <a:endParaRPr lang="tr-TR" sz="1000" b="1" dirty="0">
              <a:solidFill>
                <a:srgbClr val="7030A0"/>
              </a:solidFill>
              <a:latin typeface="Comic Sans MS" pitchFamily="66" charset="0"/>
            </a:endParaRPr>
          </a:p>
          <a:p>
            <a:pPr fontAlgn="auto">
              <a:spcAft>
                <a:spcPts val="0"/>
              </a:spcAft>
              <a:defRPr/>
            </a:pPr>
            <a:r>
              <a:rPr lang="tr-TR" sz="1300" b="1" dirty="0">
                <a:latin typeface="Arial Narrow" pitchFamily="34" charset="0"/>
                <a:ea typeface="+mj-ea"/>
                <a:cs typeface="+mj-cs"/>
              </a:rPr>
              <a:t/>
            </a:r>
            <a:br>
              <a:rPr lang="tr-TR" sz="1300" b="1" dirty="0">
                <a:latin typeface="Arial Narrow" pitchFamily="34" charset="0"/>
                <a:ea typeface="+mj-ea"/>
                <a:cs typeface="+mj-cs"/>
              </a:rPr>
            </a:br>
            <a:endParaRPr lang="tr-TR" sz="1300" b="1" dirty="0">
              <a:solidFill>
                <a:srgbClr val="0070C0"/>
              </a:solidFill>
              <a:latin typeface="Arial Narrow" pitchFamily="34" charset="0"/>
              <a:ea typeface="+mj-ea"/>
              <a:cs typeface="+mj-cs"/>
            </a:endParaRPr>
          </a:p>
        </p:txBody>
      </p:sp>
      <p:sp>
        <p:nvSpPr>
          <p:cNvPr id="7" name="Rectangle 1"/>
          <p:cNvSpPr txBox="1">
            <a:spLocks noChangeArrowheads="1"/>
          </p:cNvSpPr>
          <p:nvPr/>
        </p:nvSpPr>
        <p:spPr bwMode="auto">
          <a:xfrm>
            <a:off x="5829076" y="1079545"/>
            <a:ext cx="2643188" cy="246221"/>
          </a:xfrm>
          <a:prstGeom prst="rect">
            <a:avLst/>
          </a:prstGeom>
          <a:noFill/>
          <a:ln w="9525">
            <a:noFill/>
            <a:miter lim="800000"/>
            <a:headEnd/>
            <a:tailEnd/>
          </a:ln>
          <a:effectLst/>
        </p:spPr>
        <p:txBody>
          <a:bodyPr anchor="ctr">
            <a:spAutoFit/>
          </a:bodyPr>
          <a:lstStyle/>
          <a:p>
            <a:pPr algn="ctr">
              <a:defRPr/>
            </a:pPr>
            <a:r>
              <a:rPr lang="tr-TR" sz="1000" b="1" dirty="0">
                <a:solidFill>
                  <a:srgbClr val="7030A0"/>
                </a:solidFill>
                <a:latin typeface="Comic Sans MS" pitchFamily="66" charset="0"/>
                <a:ea typeface="+mj-ea"/>
                <a:cs typeface="Arial" pitchFamily="34" charset="0"/>
              </a:rPr>
              <a:t>ATATÜRK’TEN SON MEKTUP</a:t>
            </a:r>
            <a:endParaRPr lang="tr-TR" sz="1000" dirty="0">
              <a:solidFill>
                <a:srgbClr val="7030A0"/>
              </a:solidFill>
              <a:latin typeface="Comic Sans MS" pitchFamily="66" charset="0"/>
              <a:ea typeface="+mj-ea"/>
              <a:cs typeface="Arial" pitchFamily="34" charset="0"/>
            </a:endParaRPr>
          </a:p>
        </p:txBody>
      </p:sp>
      <p:pic>
        <p:nvPicPr>
          <p:cNvPr id="6153" name="10 Resim" descr="Ataturk 1.jpg"/>
          <p:cNvPicPr>
            <a:picLocks noChangeAspect="1"/>
          </p:cNvPicPr>
          <p:nvPr/>
        </p:nvPicPr>
        <p:blipFill>
          <a:blip r:embed="rId4" cstate="print"/>
          <a:srcRect/>
          <a:stretch>
            <a:fillRect/>
          </a:stretch>
        </p:blipFill>
        <p:spPr bwMode="auto">
          <a:xfrm>
            <a:off x="4799856" y="198338"/>
            <a:ext cx="1000125" cy="1214438"/>
          </a:xfrm>
          <a:prstGeom prst="rect">
            <a:avLst/>
          </a:prstGeom>
          <a:noFill/>
          <a:ln w="9525">
            <a:noFill/>
            <a:miter lim="800000"/>
            <a:headEnd/>
            <a:tailEnd/>
          </a:ln>
        </p:spPr>
      </p:pic>
      <p:pic>
        <p:nvPicPr>
          <p:cNvPr id="6154" name="12 Resim" descr="image001.jpg"/>
          <p:cNvPicPr>
            <a:picLocks noChangeAspect="1"/>
          </p:cNvPicPr>
          <p:nvPr/>
        </p:nvPicPr>
        <p:blipFill>
          <a:blip r:embed="rId5" cstate="print"/>
          <a:srcRect/>
          <a:stretch>
            <a:fillRect/>
          </a:stretch>
        </p:blipFill>
        <p:spPr bwMode="auto">
          <a:xfrm>
            <a:off x="8399289" y="188640"/>
            <a:ext cx="1081087" cy="1260475"/>
          </a:xfrm>
          <a:prstGeom prst="rect">
            <a:avLst/>
          </a:prstGeom>
          <a:noFill/>
          <a:ln w="9525">
            <a:noFill/>
            <a:miter lim="800000"/>
            <a:headEnd/>
            <a:tailEnd/>
          </a:ln>
        </p:spPr>
      </p:pic>
      <p:sp>
        <p:nvSpPr>
          <p:cNvPr id="12" name="1 Başlık">
            <a:hlinkClick r:id="rId6" action="ppaction://hlinksldjump"/>
          </p:cNvPr>
          <p:cNvSpPr txBox="1">
            <a:spLocks/>
          </p:cNvSpPr>
          <p:nvPr/>
        </p:nvSpPr>
        <p:spPr>
          <a:xfrm>
            <a:off x="10992544" y="44663"/>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4" name="Grup 13"/>
          <p:cNvGrpSpPr/>
          <p:nvPr/>
        </p:nvGrpSpPr>
        <p:grpSpPr>
          <a:xfrm>
            <a:off x="10659502" y="6327376"/>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6" name="Sol Ok 15">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
        <p:nvSpPr>
          <p:cNvPr id="4" name="Metin kutusu 3"/>
          <p:cNvSpPr txBox="1"/>
          <p:nvPr/>
        </p:nvSpPr>
        <p:spPr>
          <a:xfrm>
            <a:off x="8832304" y="5085184"/>
            <a:ext cx="1872208" cy="246221"/>
          </a:xfrm>
          <a:prstGeom prst="rect">
            <a:avLst/>
          </a:prstGeom>
          <a:noFill/>
        </p:spPr>
        <p:txBody>
          <a:bodyPr wrap="square" rtlCol="0">
            <a:spAutoFit/>
          </a:bodyPr>
          <a:lstStyle/>
          <a:p>
            <a:r>
              <a:rPr lang="tr-TR" sz="1000" b="1" dirty="0">
                <a:solidFill>
                  <a:srgbClr val="7030A0"/>
                </a:solidFill>
                <a:latin typeface="Comic Sans MS" pitchFamily="66" charset="0"/>
              </a:rPr>
              <a:t>HALİM YAĞCIOĞLU</a:t>
            </a:r>
            <a:endParaRPr lang="tr-TR" sz="1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racture"/>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3074" name="1 Başlık"/>
          <p:cNvSpPr>
            <a:spLocks noGrp="1"/>
          </p:cNvSpPr>
          <p:nvPr>
            <p:ph type="ctrTitle"/>
          </p:nvPr>
        </p:nvSpPr>
        <p:spPr>
          <a:xfrm>
            <a:off x="4260216" y="5933128"/>
            <a:ext cx="3780000" cy="504000"/>
          </a:xfrm>
          <a:ln>
            <a:solidFill>
              <a:schemeClr val="accent1"/>
            </a:solidFill>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rtlCol="0">
            <a:noAutofit/>
          </a:bodyPr>
          <a:lstStyle/>
          <a:p>
            <a:pPr fontAlgn="auto">
              <a:spcAft>
                <a:spcPts val="0"/>
              </a:spcAft>
              <a:defRPr/>
            </a:pPr>
            <a:r>
              <a:rPr lang="tr-TR" sz="135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pitchFamily="34" charset="0"/>
                <a:hlinkClick r:id="rId2" action="ppaction://hlinksldjump"/>
              </a:rPr>
              <a:t>NAZIM HİKMET RAN</a:t>
            </a:r>
            <a:br>
              <a:rPr lang="tr-TR" sz="135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pitchFamily="34" charset="0"/>
                <a:hlinkClick r:id="rId2" action="ppaction://hlinksldjump"/>
              </a:rPr>
            </a:br>
            <a:r>
              <a:rPr lang="tr-TR" sz="135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pitchFamily="34" charset="0"/>
                <a:hlinkClick r:id="rId2" action="ppaction://hlinksldjump"/>
              </a:rPr>
              <a:t>DAVET</a:t>
            </a:r>
            <a:endParaRPr lang="tr-TR" sz="13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Narrow" pitchFamily="34" charset="0"/>
            </a:endParaRPr>
          </a:p>
        </p:txBody>
      </p:sp>
      <p:sp>
        <p:nvSpPr>
          <p:cNvPr id="4" name="1 Başlık"/>
          <p:cNvSpPr txBox="1">
            <a:spLocks/>
          </p:cNvSpPr>
          <p:nvPr/>
        </p:nvSpPr>
        <p:spPr>
          <a:xfrm>
            <a:off x="4260216" y="1340768"/>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3" action="ppaction://hlinksldjump"/>
              </a:rPr>
              <a:t>CAHİT SITKI TARANCI</a:t>
            </a:r>
          </a:p>
          <a:p>
            <a:pPr algn="ctr" fontAlgn="auto">
              <a:spcAft>
                <a:spcPts val="0"/>
              </a:spcAft>
              <a:defRPr/>
            </a:pPr>
            <a:r>
              <a:rPr lang="tr-TR" sz="135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3" action="ppaction://hlinksldjump"/>
              </a:rPr>
              <a:t>OTUZ </a:t>
            </a:r>
            <a:r>
              <a:rPr lang="tr-TR" sz="135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3" action="ppaction://hlinksldjump"/>
              </a:rPr>
              <a:t>BEŞ YAŞ</a:t>
            </a:r>
            <a:endParaRPr lang="tr-TR" sz="135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endParaRPr>
          </a:p>
        </p:txBody>
      </p:sp>
      <p:sp>
        <p:nvSpPr>
          <p:cNvPr id="5" name="1 Başlık"/>
          <p:cNvSpPr txBox="1">
            <a:spLocks/>
          </p:cNvSpPr>
          <p:nvPr/>
        </p:nvSpPr>
        <p:spPr>
          <a:xfrm>
            <a:off x="4260216" y="4221088"/>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4" action="ppaction://hlinksldjump"/>
              </a:rPr>
              <a:t>HALİM YAĞCIOĞLU</a:t>
            </a:r>
          </a:p>
          <a:p>
            <a:pPr algn="ctr" fontAlgn="auto">
              <a:spcAft>
                <a:spcPts val="0"/>
              </a:spcAft>
              <a:defRPr/>
            </a:pPr>
            <a:r>
              <a:rPr lang="tr-TR" sz="135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4" action="ppaction://hlinksldjump"/>
              </a:rPr>
              <a:t>ATATÜRK’EN </a:t>
            </a:r>
            <a:r>
              <a:rPr lang="tr-TR" sz="135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4" action="ppaction://hlinksldjump"/>
              </a:rPr>
              <a:t>SON MEKTUP</a:t>
            </a:r>
            <a:endParaRPr lang="tr-TR" sz="135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endParaRPr>
          </a:p>
        </p:txBody>
      </p:sp>
      <p:sp>
        <p:nvSpPr>
          <p:cNvPr id="6" name="1 Başlık"/>
          <p:cNvSpPr txBox="1">
            <a:spLocks/>
          </p:cNvSpPr>
          <p:nvPr/>
        </p:nvSpPr>
        <p:spPr>
          <a:xfrm>
            <a:off x="8184232" y="2492896"/>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5" action="ppaction://hlinksldjump"/>
              </a:rPr>
              <a:t>ÖMER BEDRETTİN UŞAKLI</a:t>
            </a:r>
          </a:p>
          <a:p>
            <a:pPr algn="ctr" fontAlgn="auto">
              <a:spcAft>
                <a:spcPts val="0"/>
              </a:spcAft>
              <a:defRPr/>
            </a:pPr>
            <a:r>
              <a:rPr lang="tr-TR" sz="1350" b="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5" action="ppaction://hlinksldjump"/>
              </a:rPr>
              <a:t>DENİZ </a:t>
            </a:r>
            <a:r>
              <a:rPr lang="tr-TR" sz="135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hlinkClick r:id="rId5" action="ppaction://hlinksldjump"/>
              </a:rPr>
              <a:t>HASRETİ</a:t>
            </a:r>
            <a:endParaRPr lang="tr-TR" sz="135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Narrow" pitchFamily="34" charset="0"/>
            </a:endParaRPr>
          </a:p>
        </p:txBody>
      </p:sp>
      <p:sp>
        <p:nvSpPr>
          <p:cNvPr id="7" name="1 Başlık"/>
          <p:cNvSpPr txBox="1">
            <a:spLocks/>
          </p:cNvSpPr>
          <p:nvPr/>
        </p:nvSpPr>
        <p:spPr>
          <a:xfrm>
            <a:off x="8184232" y="1916832"/>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6" action="ppaction://hlinksldjump"/>
              </a:rPr>
              <a:t>ORHAN VELİ KANIK</a:t>
            </a:r>
          </a:p>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6" action="ppaction://hlinksldjump"/>
              </a:rPr>
              <a:t>CIMBIZLI ŞİİR, ZİLLİ ŞİİR, GELİRLİ ŞİİR, DELİKLİ ŞİİR </a:t>
            </a:r>
            <a:endPar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endParaRPr>
          </a:p>
        </p:txBody>
      </p:sp>
      <p:sp>
        <p:nvSpPr>
          <p:cNvPr id="8" name="1 Başlık"/>
          <p:cNvSpPr txBox="1">
            <a:spLocks/>
          </p:cNvSpPr>
          <p:nvPr/>
        </p:nvSpPr>
        <p:spPr>
          <a:xfrm>
            <a:off x="227768" y="728760"/>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7" action="ppaction://hlinksldjump"/>
              </a:rPr>
              <a:t>AHMET ARİF</a:t>
            </a:r>
          </a:p>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7" action="ppaction://hlinksldjump"/>
              </a:rPr>
              <a:t>ADİLOŞ </a:t>
            </a:r>
            <a:r>
              <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7" action="ppaction://hlinksldjump"/>
              </a:rPr>
              <a:t>BEBE’NİN NİNNİSİ</a:t>
            </a:r>
            <a:endPar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endParaRPr>
          </a:p>
        </p:txBody>
      </p:sp>
      <p:sp>
        <p:nvSpPr>
          <p:cNvPr id="9" name="1 Başlık"/>
          <p:cNvSpPr txBox="1">
            <a:spLocks/>
          </p:cNvSpPr>
          <p:nvPr/>
        </p:nvSpPr>
        <p:spPr>
          <a:xfrm>
            <a:off x="227768" y="1916888"/>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8" action="ppaction://hlinksldjump"/>
              </a:rPr>
              <a:t>AHMET KUTSİ TECER</a:t>
            </a:r>
          </a:p>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8" action="ppaction://hlinksldjump"/>
              </a:rPr>
              <a:t>KIR </a:t>
            </a:r>
            <a:r>
              <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8" action="ppaction://hlinksldjump"/>
              </a:rPr>
              <a:t>UYKUSU</a:t>
            </a:r>
            <a:endPar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endParaRPr>
          </a:p>
        </p:txBody>
      </p:sp>
      <p:sp>
        <p:nvSpPr>
          <p:cNvPr id="10" name="1 Başlık"/>
          <p:cNvSpPr txBox="1">
            <a:spLocks/>
          </p:cNvSpPr>
          <p:nvPr/>
        </p:nvSpPr>
        <p:spPr>
          <a:xfrm>
            <a:off x="227768" y="4797208"/>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9" action="ppaction://hlinksldjump"/>
              </a:rPr>
              <a:t>ATİLLA İLHAN</a:t>
            </a:r>
          </a:p>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9" action="ppaction://hlinksldjump"/>
              </a:rPr>
              <a:t>BEN </a:t>
            </a:r>
            <a:r>
              <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9" action="ppaction://hlinksldjump"/>
              </a:rPr>
              <a:t>SANA MECBURUM</a:t>
            </a:r>
            <a:endPar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endParaRPr>
          </a:p>
        </p:txBody>
      </p:sp>
      <p:sp>
        <p:nvSpPr>
          <p:cNvPr id="11" name="1 Başlık"/>
          <p:cNvSpPr txBox="1">
            <a:spLocks/>
          </p:cNvSpPr>
          <p:nvPr/>
        </p:nvSpPr>
        <p:spPr>
          <a:xfrm>
            <a:off x="4260216" y="3068960"/>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10" action="ppaction://hlinksldjump"/>
              </a:rPr>
              <a:t>FARUK NAFİZ ÇAMLIBEL</a:t>
            </a:r>
          </a:p>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10" action="ppaction://hlinksldjump"/>
              </a:rPr>
              <a:t>KISKANÇ</a:t>
            </a:r>
            <a:endPar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endParaRPr>
          </a:p>
        </p:txBody>
      </p:sp>
      <p:sp>
        <p:nvSpPr>
          <p:cNvPr id="12" name="1 Başlık"/>
          <p:cNvSpPr txBox="1">
            <a:spLocks/>
          </p:cNvSpPr>
          <p:nvPr/>
        </p:nvSpPr>
        <p:spPr>
          <a:xfrm>
            <a:off x="227768" y="3069016"/>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11" action="ppaction://hlinksldjump"/>
              </a:rPr>
              <a:t>ARİF NİHAT ASYA</a:t>
            </a:r>
          </a:p>
          <a:p>
            <a:pPr algn="ctr" fontAlgn="auto">
              <a:spcAft>
                <a:spcPts val="0"/>
              </a:spcAft>
              <a:defRPr/>
            </a:pPr>
            <a:r>
              <a:rPr lang="tr-TR" sz="135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11" action="ppaction://hlinksldjump"/>
              </a:rPr>
              <a:t>ÇOCUK </a:t>
            </a:r>
            <a:r>
              <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hlinkClick r:id="rId11" action="ppaction://hlinksldjump"/>
              </a:rPr>
              <a:t>VE AĞAÇ</a:t>
            </a:r>
            <a:endParaRPr lang="tr-TR" sz="135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Arial Narrow" pitchFamily="34" charset="0"/>
            </a:endParaRPr>
          </a:p>
        </p:txBody>
      </p:sp>
      <p:sp>
        <p:nvSpPr>
          <p:cNvPr id="13" name="1 Başlık"/>
          <p:cNvSpPr txBox="1">
            <a:spLocks/>
          </p:cNvSpPr>
          <p:nvPr/>
        </p:nvSpPr>
        <p:spPr>
          <a:xfrm>
            <a:off x="4260216" y="3645024"/>
            <a:ext cx="3780000" cy="504000"/>
          </a:xfrm>
          <a:prstGeom prst="rect">
            <a:avLst/>
          </a:prstGeom>
          <a:ln w="25400" cap="flat" cmpd="sng" algn="ctr">
            <a:solidFill>
              <a:schemeClr val="bg1">
                <a:lumMod val="95000"/>
              </a:schemeClr>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2" action="ppaction://hlinksldjump"/>
              </a:rPr>
              <a:t>FAZIL HÜSNÜ DAĞLARCA</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2" action="ppaction://hlinksldjump"/>
              </a:rPr>
              <a:t>MUSTAFA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2" action="ppaction://hlinksldjump"/>
              </a:rPr>
              <a:t>KEMAL’İN KAĞNISI</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14" name="1 Başlık"/>
          <p:cNvSpPr txBox="1">
            <a:spLocks/>
          </p:cNvSpPr>
          <p:nvPr/>
        </p:nvSpPr>
        <p:spPr>
          <a:xfrm>
            <a:off x="4260216" y="730323"/>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3" action="ppaction://hlinksldjump"/>
              </a:rPr>
              <a:t>CAHİT KÜLEBİ</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3" action="ppaction://hlinksldjump"/>
              </a:rPr>
              <a:t>YURDUM</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15" name="1 Başlık"/>
          <p:cNvSpPr txBox="1">
            <a:spLocks/>
          </p:cNvSpPr>
          <p:nvPr/>
        </p:nvSpPr>
        <p:spPr>
          <a:xfrm>
            <a:off x="4260216" y="2492896"/>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spc="-2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4" action="ppaction://hlinksldjump"/>
              </a:rPr>
              <a:t>CEYHUN ATUF KANSU</a:t>
            </a:r>
          </a:p>
          <a:p>
            <a:pPr algn="ctr" fontAlgn="auto">
              <a:spcAft>
                <a:spcPts val="0"/>
              </a:spcAft>
              <a:defRPr/>
            </a:pPr>
            <a:r>
              <a:rPr lang="tr-TR" sz="1350" b="1" spc="-2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4" action="ppaction://hlinksldjump"/>
              </a:rPr>
              <a:t>HAVZA </a:t>
            </a:r>
            <a:r>
              <a:rPr lang="tr-TR" sz="1350" b="1" spc="-2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4" action="ppaction://hlinksldjump"/>
              </a:rPr>
              <a:t>YOLLARINDA </a:t>
            </a:r>
            <a:r>
              <a:rPr lang="tr-TR" sz="1350" b="1" spc="-2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4" action="ppaction://hlinksldjump"/>
              </a:rPr>
              <a:t>MUSTAFA </a:t>
            </a:r>
            <a:r>
              <a:rPr lang="tr-TR" sz="1350" b="1" spc="-2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4" action="ppaction://hlinksldjump"/>
              </a:rPr>
              <a:t>KEMAL  </a:t>
            </a:r>
            <a:endParaRPr lang="tr-TR" sz="1350" b="1" spc="-2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17" name="1 Başlık"/>
          <p:cNvSpPr txBox="1">
            <a:spLocks/>
          </p:cNvSpPr>
          <p:nvPr/>
        </p:nvSpPr>
        <p:spPr>
          <a:xfrm>
            <a:off x="227768" y="5373272"/>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5" action="ppaction://hlinksldjump"/>
              </a:rPr>
              <a:t>BEDRİ RAHMİ EYUBOĞLU</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5" action="ppaction://hlinksldjump"/>
              </a:rPr>
              <a:t>KARA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5" action="ppaction://hlinksldjump"/>
              </a:rPr>
              <a:t>DUTUM</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18" name="1 Başlık"/>
          <p:cNvSpPr txBox="1">
            <a:spLocks/>
          </p:cNvSpPr>
          <p:nvPr/>
        </p:nvSpPr>
        <p:spPr>
          <a:xfrm>
            <a:off x="227768" y="1340824"/>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rm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6" action="ppaction://hlinksldjump"/>
              </a:rPr>
              <a:t>AHMET HAMDİ TANPINAR</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6" action="ppaction://hlinksldjump"/>
              </a:rPr>
              <a:t>RIHTIMDA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6" action="ppaction://hlinksldjump"/>
              </a:rPr>
              <a:t>UYUYAN GEMİ</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19" name="1 Başlık"/>
          <p:cNvSpPr txBox="1">
            <a:spLocks/>
          </p:cNvSpPr>
          <p:nvPr/>
        </p:nvSpPr>
        <p:spPr>
          <a:xfrm>
            <a:off x="4260216" y="1916832"/>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7" action="ppaction://hlinksldjump"/>
              </a:rPr>
              <a:t>CAN YÜCEL</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7" action="ppaction://hlinksldjump"/>
              </a:rPr>
              <a:t>ÖMÜR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7" action="ppaction://hlinksldjump"/>
              </a:rPr>
              <a:t>TÖRPÜSÜ</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20" name="1 Başlık"/>
          <p:cNvSpPr txBox="1">
            <a:spLocks/>
          </p:cNvSpPr>
          <p:nvPr/>
        </p:nvSpPr>
        <p:spPr>
          <a:xfrm>
            <a:off x="8184232" y="4221088"/>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8" action="ppaction://hlinksldjump"/>
              </a:rPr>
              <a:t>ÜLKÜ TAMER</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8" action="ppaction://hlinksldjump"/>
              </a:rPr>
              <a:t>ÜŞÜR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8" action="ppaction://hlinksldjump"/>
              </a:rPr>
              <a:t>ÖLÜM BİLE</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21" name="1 Başlık"/>
          <p:cNvSpPr txBox="1">
            <a:spLocks/>
          </p:cNvSpPr>
          <p:nvPr/>
        </p:nvSpPr>
        <p:spPr>
          <a:xfrm>
            <a:off x="8197196" y="1355296"/>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9" action="ppaction://hlinksldjump"/>
              </a:rPr>
              <a:t>NECİP FAZIL KISAKÜREK</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19" action="ppaction://hlinksldjump"/>
              </a:rPr>
              <a:t>KALDIRIMLAR</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25" name="1 Başlık"/>
          <p:cNvSpPr txBox="1">
            <a:spLocks/>
          </p:cNvSpPr>
          <p:nvPr/>
        </p:nvSpPr>
        <p:spPr>
          <a:xfrm>
            <a:off x="227768" y="3645080"/>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0" action="ppaction://hlinksldjump"/>
              </a:rPr>
              <a:t>ÂŞIK VEYSEL ŞATIROĞLU</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0" action="ppaction://hlinksldjump"/>
              </a:rPr>
              <a:t>DOSTLAR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0" action="ppaction://hlinksldjump"/>
              </a:rPr>
              <a:t>BENİ HATIRLASIN</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27" name="1 Başlık"/>
          <p:cNvSpPr txBox="1">
            <a:spLocks/>
          </p:cNvSpPr>
          <p:nvPr/>
        </p:nvSpPr>
        <p:spPr>
          <a:xfrm>
            <a:off x="227768" y="5949336"/>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rm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1" action="ppaction://hlinksldjump"/>
              </a:rPr>
              <a:t>BEHÇET NECATİGİL</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1" action="ppaction://hlinksldjump"/>
              </a:rPr>
              <a:t>GECE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1" action="ppaction://hlinksldjump"/>
              </a:rPr>
              <a:t>VAKTİ</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28" name="1 Başlık"/>
          <p:cNvSpPr txBox="1">
            <a:spLocks/>
          </p:cNvSpPr>
          <p:nvPr/>
        </p:nvSpPr>
        <p:spPr>
          <a:xfrm>
            <a:off x="227768" y="2492952"/>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2" action="ppaction://hlinksldjump"/>
              </a:rPr>
              <a:t>AHMET MUHİP DIRANAS</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2" action="ppaction://hlinksldjump"/>
              </a:rPr>
              <a:t>YAŞARKEN</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29" name="1 Başlık"/>
          <p:cNvSpPr txBox="1">
            <a:spLocks/>
          </p:cNvSpPr>
          <p:nvPr/>
        </p:nvSpPr>
        <p:spPr>
          <a:xfrm>
            <a:off x="8184232" y="3645024"/>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3" action="ppaction://hlinksldjump"/>
              </a:rPr>
              <a:t>TAHSİN SARAÇ</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3" action="ppaction://hlinksldjump"/>
              </a:rPr>
              <a:t>ANA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3" action="ppaction://hlinksldjump"/>
              </a:rPr>
              <a:t>ÖĞÜDÜ</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0" name="1 Başlık"/>
          <p:cNvSpPr txBox="1">
            <a:spLocks/>
          </p:cNvSpPr>
          <p:nvPr/>
        </p:nvSpPr>
        <p:spPr>
          <a:xfrm>
            <a:off x="4260216" y="5373272"/>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4" action="ppaction://hlinksldjump"/>
              </a:rPr>
              <a:t>MELİH CEVDET ANDAY</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4" action="ppaction://hlinksldjump"/>
              </a:rPr>
              <a:t>ÇOK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4" action="ppaction://hlinksldjump"/>
              </a:rPr>
              <a:t>GÜZEL ŞEY</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1" name="1 Başlık"/>
          <p:cNvSpPr txBox="1">
            <a:spLocks/>
          </p:cNvSpPr>
          <p:nvPr/>
        </p:nvSpPr>
        <p:spPr>
          <a:xfrm>
            <a:off x="8184232" y="3068960"/>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rm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5" action="ppaction://hlinksldjump"/>
              </a:rPr>
              <a:t>RIFAT ILGAZ</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5" action="ppaction://hlinksldjump"/>
              </a:rPr>
              <a:t>UÇURTMA</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2" name="1 Başlık"/>
          <p:cNvSpPr txBox="1">
            <a:spLocks/>
          </p:cNvSpPr>
          <p:nvPr/>
        </p:nvSpPr>
        <p:spPr>
          <a:xfrm>
            <a:off x="4260216" y="4796839"/>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6" action="ppaction://hlinksldjump"/>
              </a:rPr>
              <a:t>KEMALETTİN KAMU</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6" action="ppaction://hlinksldjump"/>
              </a:rPr>
              <a:t>GURBET</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3" name="1 Başlık"/>
          <p:cNvSpPr txBox="1">
            <a:spLocks/>
          </p:cNvSpPr>
          <p:nvPr/>
        </p:nvSpPr>
        <p:spPr>
          <a:xfrm>
            <a:off x="4260216" y="116632"/>
            <a:ext cx="3780000" cy="428604"/>
          </a:xfrm>
          <a:prstGeom prst="rect">
            <a:avLst/>
          </a:prstGeom>
          <a:solidFill>
            <a:srgbClr val="FFFF00"/>
          </a:solidFill>
          <a:ln w="25400" cap="flat" cmpd="sng" algn="ctr">
            <a:solidFill>
              <a:schemeClr val="bg1">
                <a:lumMod val="95000"/>
              </a:schemeClr>
            </a:solidFill>
            <a:prstDash val="solid"/>
          </a:ln>
          <a:effectLst>
            <a:glow rad="101600">
              <a:schemeClr val="accent2">
                <a:satMod val="175000"/>
                <a:alpha val="40000"/>
              </a:schemeClr>
            </a:glow>
            <a:softEdge rad="12700"/>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tr-TR" sz="2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Okumak istediğiniz şiiri tıklayınız. </a:t>
            </a:r>
          </a:p>
        </p:txBody>
      </p:sp>
      <p:sp>
        <p:nvSpPr>
          <p:cNvPr id="34" name="1 Başlık"/>
          <p:cNvSpPr txBox="1">
            <a:spLocks/>
          </p:cNvSpPr>
          <p:nvPr/>
        </p:nvSpPr>
        <p:spPr>
          <a:xfrm>
            <a:off x="8184232" y="738855"/>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27" action="ppaction://hlinksldjump"/>
              </a:rPr>
              <a:t>NECATİ CUMALI</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27" action="ppaction://hlinksldjump"/>
              </a:rPr>
              <a:t>SONUNA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27" action="ppaction://hlinksldjump"/>
              </a:rPr>
              <a:t>GELİYORUZ</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
        <p:nvSpPr>
          <p:cNvPr id="36" name="1 Başlık"/>
          <p:cNvSpPr txBox="1">
            <a:spLocks/>
          </p:cNvSpPr>
          <p:nvPr/>
        </p:nvSpPr>
        <p:spPr>
          <a:xfrm>
            <a:off x="227768" y="4221144"/>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8" action="ppaction://hlinksldjump"/>
              </a:rPr>
              <a:t>ATAOL BEHRAMOĞLU</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8" action="ppaction://hlinksldjump"/>
              </a:rPr>
              <a:t>BEBEKLERİN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8" action="ppaction://hlinksldjump"/>
              </a:rPr>
              <a:t>ULUSU YOK</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7" name="1 Başlık"/>
          <p:cNvSpPr txBox="1">
            <a:spLocks/>
          </p:cNvSpPr>
          <p:nvPr/>
        </p:nvSpPr>
        <p:spPr>
          <a:xfrm>
            <a:off x="8184232" y="4797208"/>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9" action="ppaction://hlinksldjump"/>
              </a:rPr>
              <a:t>ÜMİT YAŞAR OĞUZCAN</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9" action="ppaction://hlinksldjump"/>
              </a:rPr>
              <a:t>DELİ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29" action="ppaction://hlinksldjump"/>
              </a:rPr>
              <a:t>OLMAK İŞTEN DEĞİL</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8" name="1 Başlık"/>
          <p:cNvSpPr txBox="1">
            <a:spLocks/>
          </p:cNvSpPr>
          <p:nvPr/>
        </p:nvSpPr>
        <p:spPr>
          <a:xfrm>
            <a:off x="8184232" y="5373272"/>
            <a:ext cx="3780000" cy="504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30" action="ppaction://hlinksldjump"/>
              </a:rPr>
              <a:t>YAHYA KEMAL BEYATLI</a:t>
            </a:r>
          </a:p>
          <a:p>
            <a:pPr algn="ctr" fontAlgn="auto">
              <a:spcAft>
                <a:spcPts val="0"/>
              </a:spcAft>
              <a:defRPr/>
            </a:pPr>
            <a:r>
              <a:rPr lang="tr-TR" sz="135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30" action="ppaction://hlinksldjump"/>
              </a:rPr>
              <a:t>SESSİZ </a:t>
            </a:r>
            <a:r>
              <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hlinkClick r:id="rId30" action="ppaction://hlinksldjump"/>
              </a:rPr>
              <a:t>GEMİ</a:t>
            </a:r>
            <a:endParaRPr lang="tr-TR" sz="135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Narrow" pitchFamily="34" charset="0"/>
            </a:endParaRPr>
          </a:p>
        </p:txBody>
      </p:sp>
      <p:sp>
        <p:nvSpPr>
          <p:cNvPr id="39" name="1 Başlık"/>
          <p:cNvSpPr txBox="1">
            <a:spLocks/>
          </p:cNvSpPr>
          <p:nvPr/>
        </p:nvSpPr>
        <p:spPr>
          <a:xfrm>
            <a:off x="8184232" y="5912817"/>
            <a:ext cx="3780000" cy="540000"/>
          </a:xfrm>
          <a:prstGeom prst="rect">
            <a:avLst/>
          </a:prstGeom>
          <a:ln w="25400" cap="flat" cmpd="sng" algn="ctr">
            <a:solidFill>
              <a:schemeClr val="accent1"/>
            </a:solidFill>
            <a:prstDash val="solid"/>
          </a:ln>
          <a:effectLst>
            <a:glow rad="101600">
              <a:schemeClr val="accent2">
                <a:satMod val="175000"/>
                <a:alpha val="40000"/>
              </a:schemeClr>
            </a:glow>
            <a:softEdge rad="12700"/>
          </a:effectLst>
        </p:spPr>
        <p:style>
          <a:lnRef idx="2">
            <a:schemeClr val="accent2"/>
          </a:lnRef>
          <a:fillRef idx="1">
            <a:schemeClr val="lt1"/>
          </a:fillRef>
          <a:effectRef idx="0">
            <a:schemeClr val="accent2"/>
          </a:effectRef>
          <a:fontRef idx="minor">
            <a:schemeClr val="dk1"/>
          </a:fontRef>
        </p:style>
        <p:txBody>
          <a:bodyPr>
            <a:normAutofit/>
          </a:bodyPr>
          <a:lstStyle/>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31" action="ppaction://hlinksldjump"/>
              </a:rPr>
              <a:t>ZİYA OSMAN SABA</a:t>
            </a:r>
          </a:p>
          <a:p>
            <a:pPr algn="ctr" fontAlgn="auto">
              <a:spcAft>
                <a:spcPts val="0"/>
              </a:spcAft>
              <a:defRPr/>
            </a:pPr>
            <a:r>
              <a:rPr lang="tr-TR" sz="135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31" action="ppaction://hlinksldjump"/>
              </a:rPr>
              <a:t>KİM </a:t>
            </a:r>
            <a:r>
              <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hlinkClick r:id="rId31" action="ppaction://hlinksldjump"/>
              </a:rPr>
              <a:t>BİLİR</a:t>
            </a:r>
            <a:endParaRPr lang="tr-TR" sz="135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Narrow"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advClick="0" advTm="0">
        <p15:prstTrans prst="curtains"/>
      </p:transition>
    </mc:Choice>
    <mc:Fallback>
      <p:transition spd="slow" advClick="0"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10 Resim" descr="Çerçeve 60.gif"/>
          <p:cNvPicPr>
            <a:picLocks noChangeAspect="1"/>
          </p:cNvPicPr>
          <p:nvPr/>
        </p:nvPicPr>
        <p:blipFill>
          <a:blip r:embed="rId3" cstate="print"/>
          <a:srcRect/>
          <a:stretch>
            <a:fillRect/>
          </a:stretch>
        </p:blipFill>
        <p:spPr bwMode="auto">
          <a:xfrm>
            <a:off x="-47328" y="-16173"/>
            <a:ext cx="12192000" cy="6858000"/>
          </a:xfrm>
          <a:prstGeom prst="rect">
            <a:avLst/>
          </a:prstGeom>
          <a:noFill/>
          <a:ln w="9525">
            <a:noFill/>
            <a:miter lim="800000"/>
            <a:headEnd/>
            <a:tailEnd/>
          </a:ln>
        </p:spPr>
      </p:pic>
      <p:sp>
        <p:nvSpPr>
          <p:cNvPr id="33798" name="Rectangle 1"/>
          <p:cNvSpPr txBox="1">
            <a:spLocks noChangeArrowheads="1"/>
          </p:cNvSpPr>
          <p:nvPr/>
        </p:nvSpPr>
        <p:spPr bwMode="auto">
          <a:xfrm>
            <a:off x="5879976" y="1954867"/>
            <a:ext cx="2286000" cy="3508653"/>
          </a:xfrm>
          <a:prstGeom prst="rect">
            <a:avLst/>
          </a:prstGeom>
          <a:noFill/>
          <a:ln w="9525">
            <a:noFill/>
            <a:miter lim="800000"/>
            <a:headEnd/>
            <a:tailEnd/>
          </a:ln>
        </p:spPr>
        <p:txBody>
          <a:bodyPr anchor="ctr">
            <a:spAutoFit/>
          </a:bodyPr>
          <a:lstStyle/>
          <a:p>
            <a:endParaRPr lang="tr-TR" sz="1200" b="1" dirty="0">
              <a:solidFill>
                <a:srgbClr val="0033CC"/>
              </a:solidFill>
              <a:latin typeface="Comic Sans MS" pitchFamily="66" charset="0"/>
            </a:endParaRPr>
          </a:p>
          <a:p>
            <a:r>
              <a:rPr lang="tr-TR" sz="1400" b="1" dirty="0">
                <a:solidFill>
                  <a:srgbClr val="0033CC"/>
                </a:solidFill>
                <a:latin typeface="Comic Sans MS" pitchFamily="66" charset="0"/>
              </a:rPr>
              <a:t>Gurbet o kadar acı ki,</a:t>
            </a:r>
          </a:p>
          <a:p>
            <a:r>
              <a:rPr lang="tr-TR" sz="1400" b="1" dirty="0">
                <a:solidFill>
                  <a:srgbClr val="0033CC"/>
                </a:solidFill>
                <a:latin typeface="Comic Sans MS" pitchFamily="66" charset="0"/>
              </a:rPr>
              <a:t>Ne varsa içimde,</a:t>
            </a:r>
          </a:p>
          <a:p>
            <a:r>
              <a:rPr lang="tr-TR" sz="1400" b="1" dirty="0">
                <a:solidFill>
                  <a:srgbClr val="0033CC"/>
                </a:solidFill>
                <a:latin typeface="Comic Sans MS" pitchFamily="66" charset="0"/>
              </a:rPr>
              <a:t>Hepsi bana yabancı,</a:t>
            </a:r>
          </a:p>
          <a:p>
            <a:r>
              <a:rPr lang="tr-TR" sz="1400" b="1" dirty="0">
                <a:solidFill>
                  <a:srgbClr val="0033CC"/>
                </a:solidFill>
                <a:latin typeface="Comic Sans MS" pitchFamily="66" charset="0"/>
              </a:rPr>
              <a:t>Hepsi başka biçimde.</a:t>
            </a:r>
          </a:p>
          <a:p>
            <a:r>
              <a:rPr lang="tr-TR" sz="1400" b="1" dirty="0">
                <a:solidFill>
                  <a:srgbClr val="0033CC"/>
                </a:solidFill>
                <a:latin typeface="Comic Sans MS" pitchFamily="66" charset="0"/>
              </a:rPr>
              <a:t> </a:t>
            </a:r>
          </a:p>
          <a:p>
            <a:r>
              <a:rPr lang="tr-TR" sz="1400" b="1" dirty="0">
                <a:solidFill>
                  <a:srgbClr val="0033CC"/>
                </a:solidFill>
                <a:latin typeface="Comic Sans MS" pitchFamily="66" charset="0"/>
              </a:rPr>
              <a:t>Eriyorum gitgide,</a:t>
            </a:r>
          </a:p>
          <a:p>
            <a:r>
              <a:rPr lang="tr-TR" sz="1400" b="1" dirty="0">
                <a:solidFill>
                  <a:srgbClr val="0033CC"/>
                </a:solidFill>
                <a:latin typeface="Comic Sans MS" pitchFamily="66" charset="0"/>
              </a:rPr>
              <a:t>Elveda her ümide,</a:t>
            </a:r>
          </a:p>
          <a:p>
            <a:r>
              <a:rPr lang="tr-TR" sz="1400" b="1" dirty="0">
                <a:solidFill>
                  <a:srgbClr val="0033CC"/>
                </a:solidFill>
                <a:latin typeface="Comic Sans MS" pitchFamily="66" charset="0"/>
              </a:rPr>
              <a:t>Gurbet benliğimi de,</a:t>
            </a:r>
          </a:p>
          <a:p>
            <a:r>
              <a:rPr lang="tr-TR" sz="1400" b="1" dirty="0">
                <a:solidFill>
                  <a:srgbClr val="0033CC"/>
                </a:solidFill>
                <a:latin typeface="Comic Sans MS" pitchFamily="66" charset="0"/>
              </a:rPr>
              <a:t>Bitirmiş bir biçimde.</a:t>
            </a:r>
          </a:p>
          <a:p>
            <a:endParaRPr lang="tr-TR" sz="1400" b="1" dirty="0">
              <a:solidFill>
                <a:srgbClr val="0033CC"/>
              </a:solidFill>
              <a:latin typeface="Comic Sans MS" pitchFamily="66" charset="0"/>
            </a:endParaRPr>
          </a:p>
          <a:p>
            <a:r>
              <a:rPr lang="tr-TR" sz="1400" b="1" dirty="0">
                <a:solidFill>
                  <a:srgbClr val="0033CC"/>
                </a:solidFill>
                <a:latin typeface="Comic Sans MS" pitchFamily="66" charset="0"/>
              </a:rPr>
              <a:t>Ne arzum ne emelim,</a:t>
            </a:r>
          </a:p>
          <a:p>
            <a:r>
              <a:rPr lang="tr-TR" sz="1400" b="1" dirty="0">
                <a:solidFill>
                  <a:srgbClr val="0033CC"/>
                </a:solidFill>
                <a:latin typeface="Comic Sans MS" pitchFamily="66" charset="0"/>
              </a:rPr>
              <a:t>Yaralanmış bir elim,</a:t>
            </a:r>
          </a:p>
          <a:p>
            <a:r>
              <a:rPr lang="tr-TR" sz="1400" b="1" dirty="0">
                <a:solidFill>
                  <a:srgbClr val="0033CC"/>
                </a:solidFill>
                <a:latin typeface="Comic Sans MS" pitchFamily="66" charset="0"/>
              </a:rPr>
              <a:t>Ben gurbette değilim,</a:t>
            </a:r>
          </a:p>
          <a:p>
            <a:r>
              <a:rPr lang="tr-TR" sz="1400" b="1" dirty="0">
                <a:solidFill>
                  <a:srgbClr val="0033CC"/>
                </a:solidFill>
                <a:latin typeface="Comic Sans MS" pitchFamily="66" charset="0"/>
              </a:rPr>
              <a:t>Gurbet benim içimde</a:t>
            </a:r>
          </a:p>
          <a:p>
            <a:endParaRPr lang="tr-TR" sz="1400" b="1" dirty="0">
              <a:solidFill>
                <a:srgbClr val="0033CC"/>
              </a:solidFill>
              <a:latin typeface="Comic Sans MS" pitchFamily="66" charset="0"/>
            </a:endParaRPr>
          </a:p>
        </p:txBody>
      </p:sp>
      <p:pic>
        <p:nvPicPr>
          <p:cNvPr id="33799" name="12 Resim" descr="16.jpg"/>
          <p:cNvPicPr>
            <a:picLocks noChangeAspect="1"/>
          </p:cNvPicPr>
          <p:nvPr/>
        </p:nvPicPr>
        <p:blipFill>
          <a:blip r:embed="rId4" cstate="print"/>
          <a:srcRect/>
          <a:stretch>
            <a:fillRect/>
          </a:stretch>
        </p:blipFill>
        <p:spPr bwMode="auto">
          <a:xfrm>
            <a:off x="8093968" y="1954867"/>
            <a:ext cx="1098376" cy="1402126"/>
          </a:xfrm>
          <a:prstGeom prst="rect">
            <a:avLst/>
          </a:prstGeom>
          <a:noFill/>
          <a:ln w="9525">
            <a:noFill/>
            <a:miter lim="800000"/>
            <a:headEnd/>
            <a:tailEnd/>
          </a:ln>
        </p:spPr>
      </p:pic>
      <p:sp>
        <p:nvSpPr>
          <p:cNvPr id="2" name="Metin kutusu 1"/>
          <p:cNvSpPr txBox="1"/>
          <p:nvPr/>
        </p:nvSpPr>
        <p:spPr>
          <a:xfrm>
            <a:off x="6312024" y="1844824"/>
            <a:ext cx="1512168" cy="307777"/>
          </a:xfrm>
          <a:prstGeom prst="rect">
            <a:avLst/>
          </a:prstGeom>
          <a:noFill/>
        </p:spPr>
        <p:txBody>
          <a:bodyPr wrap="square" rtlCol="0">
            <a:spAutoFit/>
          </a:bodyPr>
          <a:lstStyle/>
          <a:p>
            <a:r>
              <a:rPr lang="tr-TR" sz="1400" b="1" dirty="0">
                <a:latin typeface="Comic Sans MS" pitchFamily="66" charset="0"/>
              </a:rPr>
              <a:t> </a:t>
            </a:r>
            <a:r>
              <a:rPr lang="tr-TR" sz="1400" b="1" dirty="0">
                <a:solidFill>
                  <a:srgbClr val="0033CC"/>
                </a:solidFill>
                <a:latin typeface="Comic Sans MS" pitchFamily="66" charset="0"/>
              </a:rPr>
              <a:t>GURBET</a:t>
            </a:r>
            <a:endParaRPr lang="tr-TR" sz="1400" dirty="0"/>
          </a:p>
        </p:txBody>
      </p:sp>
      <p:sp>
        <p:nvSpPr>
          <p:cNvPr id="3" name="Dikdörtgen 2"/>
          <p:cNvSpPr/>
          <p:nvPr/>
        </p:nvSpPr>
        <p:spPr>
          <a:xfrm>
            <a:off x="5879976" y="5265786"/>
            <a:ext cx="2012089" cy="307777"/>
          </a:xfrm>
          <a:prstGeom prst="rect">
            <a:avLst/>
          </a:prstGeom>
        </p:spPr>
        <p:txBody>
          <a:bodyPr wrap="none">
            <a:spAutoFit/>
          </a:bodyPr>
          <a:lstStyle/>
          <a:p>
            <a:r>
              <a:rPr lang="tr-TR" sz="1400" b="1" dirty="0">
                <a:solidFill>
                  <a:srgbClr val="0033CC"/>
                </a:solidFill>
                <a:latin typeface="Comic Sans MS" pitchFamily="66" charset="0"/>
              </a:rPr>
              <a:t>KEMALETTİN KAMU</a:t>
            </a:r>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27376"/>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18 Resim" descr="Kenar süsü 89.gif"/>
          <p:cNvPicPr>
            <a:picLocks noChangeAspect="1"/>
          </p:cNvPicPr>
          <p:nvPr/>
        </p:nvPicPr>
        <p:blipFill>
          <a:blip r:embed="rId3" cstate="print"/>
          <a:srcRect/>
          <a:stretch>
            <a:fillRect/>
          </a:stretch>
        </p:blipFill>
        <p:spPr bwMode="auto">
          <a:xfrm>
            <a:off x="6096000" y="0"/>
            <a:ext cx="6120592" cy="6858000"/>
          </a:xfrm>
          <a:prstGeom prst="rect">
            <a:avLst/>
          </a:prstGeom>
          <a:noFill/>
          <a:ln w="9525">
            <a:noFill/>
            <a:miter lim="800000"/>
            <a:headEnd/>
            <a:tailEnd/>
          </a:ln>
        </p:spPr>
      </p:pic>
      <p:sp>
        <p:nvSpPr>
          <p:cNvPr id="31750" name="Rectangle 1"/>
          <p:cNvSpPr txBox="1">
            <a:spLocks noChangeArrowheads="1"/>
          </p:cNvSpPr>
          <p:nvPr/>
        </p:nvSpPr>
        <p:spPr bwMode="auto">
          <a:xfrm>
            <a:off x="7356437" y="1178743"/>
            <a:ext cx="3143250" cy="4770537"/>
          </a:xfrm>
          <a:prstGeom prst="rect">
            <a:avLst/>
          </a:prstGeom>
          <a:noFill/>
          <a:ln w="9525">
            <a:noFill/>
            <a:miter lim="800000"/>
            <a:headEnd/>
            <a:tailEnd/>
          </a:ln>
        </p:spPr>
        <p:txBody>
          <a:bodyPr anchor="ctr">
            <a:spAutoFit/>
          </a:bodyPr>
          <a:lstStyle/>
          <a:p>
            <a:r>
              <a:rPr lang="tr-TR" sz="1600" b="1" dirty="0">
                <a:latin typeface="Comic Sans MS" pitchFamily="66" charset="0"/>
              </a:rPr>
              <a:t>   </a:t>
            </a:r>
          </a:p>
          <a:p>
            <a:endParaRPr lang="tr-TR" sz="1600" b="1" dirty="0">
              <a:latin typeface="Comic Sans MS" pitchFamily="66" charset="0"/>
            </a:endParaRPr>
          </a:p>
          <a:p>
            <a:r>
              <a:rPr lang="tr-TR" sz="1600" b="1" dirty="0">
                <a:solidFill>
                  <a:srgbClr val="CC00CC"/>
                </a:solidFill>
                <a:latin typeface="Comic Sans MS" pitchFamily="66" charset="0"/>
              </a:rPr>
              <a:t>    </a:t>
            </a:r>
            <a:r>
              <a:rPr lang="tr-TR" sz="1400" b="1" dirty="0">
                <a:solidFill>
                  <a:srgbClr val="CC00CC"/>
                </a:solidFill>
                <a:latin typeface="Comic Sans MS" pitchFamily="66" charset="0"/>
              </a:rPr>
              <a:t/>
            </a:r>
            <a:br>
              <a:rPr lang="tr-TR" sz="1400" b="1" dirty="0">
                <a:solidFill>
                  <a:srgbClr val="CC00CC"/>
                </a:solidFill>
                <a:latin typeface="Comic Sans MS" pitchFamily="66" charset="0"/>
              </a:rPr>
            </a:br>
            <a:r>
              <a:rPr lang="tr-TR" sz="1400" dirty="0">
                <a:solidFill>
                  <a:srgbClr val="CC00CC"/>
                </a:solidFill>
                <a:latin typeface="Comic Sans MS" pitchFamily="66" charset="0"/>
              </a:rPr>
              <a:t/>
            </a:r>
            <a:br>
              <a:rPr lang="tr-TR" sz="1400" dirty="0">
                <a:solidFill>
                  <a:srgbClr val="CC00CC"/>
                </a:solidFill>
                <a:latin typeface="Comic Sans MS" pitchFamily="66" charset="0"/>
              </a:rPr>
            </a:br>
            <a:r>
              <a:rPr lang="tr-TR" sz="1400" b="1" dirty="0">
                <a:solidFill>
                  <a:srgbClr val="CC00CC"/>
                </a:solidFill>
                <a:latin typeface="Comic Sans MS" pitchFamily="66" charset="0"/>
              </a:rPr>
              <a:t>Yaşamak güzel şey doğrusu,</a:t>
            </a:r>
          </a:p>
          <a:p>
            <a:r>
              <a:rPr lang="tr-TR" sz="1400" b="1" dirty="0">
                <a:solidFill>
                  <a:srgbClr val="CC00CC"/>
                </a:solidFill>
                <a:latin typeface="Comic Sans MS" pitchFamily="66" charset="0"/>
              </a:rPr>
              <a:t>Üstelik hava da güzelse,</a:t>
            </a:r>
          </a:p>
          <a:p>
            <a:r>
              <a:rPr lang="tr-TR" sz="1400" b="1" dirty="0">
                <a:solidFill>
                  <a:srgbClr val="CC00CC"/>
                </a:solidFill>
                <a:latin typeface="Comic Sans MS" pitchFamily="66" charset="0"/>
              </a:rPr>
              <a:t>Hele gücün kuvvetin yerindeyse,</a:t>
            </a:r>
          </a:p>
          <a:p>
            <a:r>
              <a:rPr lang="tr-TR" sz="1400" b="1" dirty="0">
                <a:solidFill>
                  <a:srgbClr val="CC00CC"/>
                </a:solidFill>
                <a:latin typeface="Comic Sans MS" pitchFamily="66" charset="0"/>
              </a:rPr>
              <a:t>Elin ekmek tutmuşsa bir de, </a:t>
            </a:r>
          </a:p>
          <a:p>
            <a:r>
              <a:rPr lang="tr-TR" sz="1400" b="1" dirty="0">
                <a:solidFill>
                  <a:srgbClr val="CC00CC"/>
                </a:solidFill>
                <a:latin typeface="Comic Sans MS" pitchFamily="66" charset="0"/>
              </a:rPr>
              <a:t>Hele tertemizse gönlün, </a:t>
            </a:r>
          </a:p>
          <a:p>
            <a:r>
              <a:rPr lang="tr-TR" sz="1400" b="1" dirty="0">
                <a:solidFill>
                  <a:srgbClr val="CC00CC"/>
                </a:solidFill>
                <a:latin typeface="Comic Sans MS" pitchFamily="66" charset="0"/>
              </a:rPr>
              <a:t>Hele kar gibiyse alnın, </a:t>
            </a:r>
          </a:p>
          <a:p>
            <a:r>
              <a:rPr lang="tr-TR" sz="1400" b="1" dirty="0">
                <a:solidFill>
                  <a:srgbClr val="CC00CC"/>
                </a:solidFill>
                <a:latin typeface="Comic Sans MS" pitchFamily="66" charset="0"/>
              </a:rPr>
              <a:t>Yani kendinden korkmuyorsan, Kimseden korkmuyorsan dünyada, Dostuna güveniyorsan, </a:t>
            </a:r>
          </a:p>
          <a:p>
            <a:r>
              <a:rPr lang="tr-TR" sz="1400" b="1" dirty="0">
                <a:solidFill>
                  <a:srgbClr val="CC00CC"/>
                </a:solidFill>
                <a:latin typeface="Comic Sans MS" pitchFamily="66" charset="0"/>
              </a:rPr>
              <a:t>İyi günler bekliyorsan hele,</a:t>
            </a:r>
          </a:p>
          <a:p>
            <a:r>
              <a:rPr lang="tr-TR" sz="1400" b="1" dirty="0">
                <a:solidFill>
                  <a:srgbClr val="CC00CC"/>
                </a:solidFill>
                <a:latin typeface="Comic Sans MS" pitchFamily="66" charset="0"/>
              </a:rPr>
              <a:t>İyi günlere inanıyorsan, </a:t>
            </a:r>
          </a:p>
          <a:p>
            <a:r>
              <a:rPr lang="tr-TR" sz="1400" b="1" dirty="0">
                <a:solidFill>
                  <a:srgbClr val="CC00CC"/>
                </a:solidFill>
                <a:latin typeface="Comic Sans MS" pitchFamily="66" charset="0"/>
              </a:rPr>
              <a:t>Üstelik hava da güzelse, </a:t>
            </a:r>
          </a:p>
          <a:p>
            <a:r>
              <a:rPr lang="tr-TR" sz="1400" b="1" dirty="0">
                <a:solidFill>
                  <a:srgbClr val="CC00CC"/>
                </a:solidFill>
                <a:latin typeface="Comic Sans MS" pitchFamily="66" charset="0"/>
              </a:rPr>
              <a:t>Yaşamak güzel şey, </a:t>
            </a:r>
          </a:p>
          <a:p>
            <a:r>
              <a:rPr lang="tr-TR" sz="1400" b="1" dirty="0">
                <a:solidFill>
                  <a:srgbClr val="CC00CC"/>
                </a:solidFill>
                <a:latin typeface="Comic Sans MS" pitchFamily="66" charset="0"/>
              </a:rPr>
              <a:t>Çok güzel şey doğrusu!..</a:t>
            </a:r>
          </a:p>
          <a:p>
            <a:endParaRPr lang="tr-TR" sz="1400" b="1" dirty="0">
              <a:solidFill>
                <a:srgbClr val="CC00CC"/>
              </a:solidFill>
              <a:latin typeface="Comic Sans MS" pitchFamily="66" charset="0"/>
            </a:endParaRPr>
          </a:p>
          <a:p>
            <a:r>
              <a:rPr lang="tr-TR" sz="1600" b="1" dirty="0">
                <a:solidFill>
                  <a:srgbClr val="CC00CC"/>
                </a:solidFill>
                <a:latin typeface="Comic Sans MS" pitchFamily="66" charset="0"/>
              </a:rPr>
              <a:t>    </a:t>
            </a:r>
            <a:r>
              <a:rPr lang="tr-TR" sz="1600" dirty="0"/>
              <a:t/>
            </a:r>
            <a:br>
              <a:rPr lang="tr-TR" sz="1600" dirty="0"/>
            </a:br>
            <a:endParaRPr lang="tr-TR" sz="1600" dirty="0"/>
          </a:p>
        </p:txBody>
      </p:sp>
      <p:pic>
        <p:nvPicPr>
          <p:cNvPr id="31751" name="20 Resim" descr="img4858ef70b51b9.jpg"/>
          <p:cNvPicPr>
            <a:picLocks noChangeAspect="1"/>
          </p:cNvPicPr>
          <p:nvPr/>
        </p:nvPicPr>
        <p:blipFill>
          <a:blip r:embed="rId4" cstate="print"/>
          <a:srcRect/>
          <a:stretch>
            <a:fillRect/>
          </a:stretch>
        </p:blipFill>
        <p:spPr bwMode="auto">
          <a:xfrm>
            <a:off x="7968208" y="270023"/>
            <a:ext cx="1056258" cy="1358777"/>
          </a:xfrm>
          <a:prstGeom prst="rect">
            <a:avLst/>
          </a:prstGeom>
          <a:noFill/>
          <a:ln w="9525">
            <a:noFill/>
            <a:miter lim="800000"/>
            <a:headEnd/>
            <a:tailEnd/>
          </a:ln>
        </p:spPr>
      </p:pic>
      <p:pic>
        <p:nvPicPr>
          <p:cNvPr id="31752" name="25 Resim" descr="İlkbahar 18.gif"/>
          <p:cNvPicPr>
            <a:picLocks noChangeAspect="1"/>
          </p:cNvPicPr>
          <p:nvPr/>
        </p:nvPicPr>
        <p:blipFill>
          <a:blip r:embed="rId5" cstate="print"/>
          <a:srcRect/>
          <a:stretch>
            <a:fillRect/>
          </a:stretch>
        </p:blipFill>
        <p:spPr bwMode="auto">
          <a:xfrm>
            <a:off x="0" y="0"/>
            <a:ext cx="6173788" cy="6858000"/>
          </a:xfrm>
          <a:prstGeom prst="rect">
            <a:avLst/>
          </a:prstGeom>
          <a:noFill/>
          <a:ln w="9525">
            <a:noFill/>
            <a:miter lim="800000"/>
            <a:headEnd/>
            <a:tailEnd/>
          </a:ln>
        </p:spPr>
      </p:pic>
      <p:sp>
        <p:nvSpPr>
          <p:cNvPr id="2" name="Metin kutusu 1"/>
          <p:cNvSpPr txBox="1"/>
          <p:nvPr/>
        </p:nvSpPr>
        <p:spPr>
          <a:xfrm>
            <a:off x="7729693" y="1825079"/>
            <a:ext cx="2691323" cy="307777"/>
          </a:xfrm>
          <a:prstGeom prst="rect">
            <a:avLst/>
          </a:prstGeom>
          <a:noFill/>
        </p:spPr>
        <p:txBody>
          <a:bodyPr wrap="square" rtlCol="0">
            <a:spAutoFit/>
          </a:bodyPr>
          <a:lstStyle/>
          <a:p>
            <a:r>
              <a:rPr lang="tr-TR" sz="1400" b="1" dirty="0">
                <a:solidFill>
                  <a:srgbClr val="CC00CC"/>
                </a:solidFill>
                <a:latin typeface="Comic Sans MS" pitchFamily="66" charset="0"/>
              </a:rPr>
              <a:t>ÇOK GÜZEL ŞEY</a:t>
            </a:r>
            <a:endParaRPr lang="tr-TR" sz="1400" dirty="0"/>
          </a:p>
        </p:txBody>
      </p:sp>
      <p:sp>
        <p:nvSpPr>
          <p:cNvPr id="3" name="Dikdörtgen 2"/>
          <p:cNvSpPr/>
          <p:nvPr/>
        </p:nvSpPr>
        <p:spPr>
          <a:xfrm>
            <a:off x="7608168" y="5282044"/>
            <a:ext cx="2311851" cy="523220"/>
          </a:xfrm>
          <a:prstGeom prst="rect">
            <a:avLst/>
          </a:prstGeom>
        </p:spPr>
        <p:txBody>
          <a:bodyPr wrap="none">
            <a:spAutoFit/>
          </a:bodyPr>
          <a:lstStyle/>
          <a:p>
            <a:r>
              <a:rPr lang="tr-TR" sz="1400" b="1" dirty="0">
                <a:solidFill>
                  <a:srgbClr val="CC00CC"/>
                </a:solidFill>
                <a:latin typeface="Comic Sans MS" pitchFamily="66" charset="0"/>
              </a:rPr>
              <a:t>MELİH CEVDET ANDAY</a:t>
            </a:r>
            <a:br>
              <a:rPr lang="tr-TR" sz="1400" b="1" dirty="0">
                <a:solidFill>
                  <a:srgbClr val="CC00CC"/>
                </a:solidFill>
                <a:latin typeface="Comic Sans MS" pitchFamily="66" charset="0"/>
              </a:rPr>
            </a:br>
            <a:endParaRPr lang="tr-TR" sz="1400" dirty="0"/>
          </a:p>
        </p:txBody>
      </p:sp>
      <p:sp>
        <p:nvSpPr>
          <p:cNvPr id="11" name="1 Başlık">
            <a:hlinkClick r:id="rId6"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27376"/>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Resim" descr="Çerçeve 71.gif"/>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099" name="Rectangle 1"/>
          <p:cNvSpPr>
            <a:spLocks noGrp="1" noChangeArrowheads="1"/>
          </p:cNvSpPr>
          <p:nvPr>
            <p:ph type="ctrTitle"/>
          </p:nvPr>
        </p:nvSpPr>
        <p:spPr>
          <a:xfrm>
            <a:off x="4238626" y="1627059"/>
            <a:ext cx="4214813" cy="5016758"/>
          </a:xfrm>
        </p:spPr>
        <p:txBody>
          <a:bodyPr>
            <a:spAutoFit/>
          </a:bodyPr>
          <a:lstStyle/>
          <a:p>
            <a:pPr algn="l">
              <a:spcAft>
                <a:spcPts val="1200"/>
              </a:spcAft>
            </a:pPr>
            <a:r>
              <a:rPr lang="tr-TR" sz="1600" b="1" dirty="0">
                <a:solidFill>
                  <a:srgbClr val="FFFF00"/>
                </a:solidFill>
                <a:latin typeface="Comic Sans MS" pitchFamily="66" charset="0"/>
                <a:ea typeface="Times New Roman" pitchFamily="18" charset="0"/>
                <a:cs typeface="Arial" charset="0"/>
              </a:rPr>
              <a:t>              </a:t>
            </a:r>
            <a:r>
              <a:rPr lang="tr-TR" sz="1600" b="1" dirty="0" smtClean="0">
                <a:solidFill>
                  <a:srgbClr val="FFFF00"/>
                </a:solidFill>
                <a:latin typeface="Comic Sans MS" pitchFamily="66" charset="0"/>
                <a:ea typeface="Times New Roman" pitchFamily="18" charset="0"/>
                <a:cs typeface="Arial" charset="0"/>
              </a:rPr>
              <a:t>DAVET</a:t>
            </a:r>
            <a:br>
              <a:rPr lang="tr-TR" sz="1600" b="1" dirty="0" smtClean="0">
                <a:solidFill>
                  <a:srgbClr val="FFFF00"/>
                </a:solidFill>
                <a:latin typeface="Comic Sans MS" pitchFamily="66" charset="0"/>
                <a:ea typeface="Times New Roman" pitchFamily="18" charset="0"/>
                <a:cs typeface="Arial" charset="0"/>
              </a:rPr>
            </a:br>
            <a:r>
              <a:rPr lang="tr-TR" sz="1600" b="1" dirty="0" smtClean="0">
                <a:solidFill>
                  <a:srgbClr val="FFFF00"/>
                </a:solidFill>
                <a:latin typeface="Comic Sans MS" pitchFamily="66" charset="0"/>
                <a:ea typeface="Times New Roman" pitchFamily="18" charset="0"/>
                <a:cs typeface="Arial" charset="0"/>
              </a:rPr>
              <a:t/>
            </a:r>
            <a:br>
              <a:rPr lang="tr-TR" sz="1600" b="1" dirty="0" smtClean="0">
                <a:solidFill>
                  <a:srgbClr val="FFFF00"/>
                </a:solidFill>
                <a:latin typeface="Comic Sans MS" pitchFamily="66" charset="0"/>
                <a:ea typeface="Times New Roman" pitchFamily="18" charset="0"/>
                <a:cs typeface="Arial" charset="0"/>
              </a:rPr>
            </a:br>
            <a:r>
              <a:rPr lang="tr-TR" sz="1600" b="1" dirty="0" smtClean="0">
                <a:solidFill>
                  <a:srgbClr val="FFFF00"/>
                </a:solidFill>
                <a:latin typeface="Comic Sans MS" pitchFamily="66" charset="0"/>
                <a:ea typeface="Times New Roman" pitchFamily="18" charset="0"/>
                <a:cs typeface="Arial" charset="0"/>
              </a:rPr>
              <a:t>Dörtnala </a:t>
            </a:r>
            <a:r>
              <a:rPr lang="tr-TR" sz="1600" b="1" dirty="0">
                <a:solidFill>
                  <a:srgbClr val="FFFF00"/>
                </a:solidFill>
                <a:latin typeface="Comic Sans MS" pitchFamily="66" charset="0"/>
                <a:ea typeface="Times New Roman" pitchFamily="18" charset="0"/>
                <a:cs typeface="Arial" charset="0"/>
              </a:rPr>
              <a:t>gelip Uzak Asya'dan,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Akdeniz’e bir kısrak başı gibi uzanan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Bu memleket bizim!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Bilekler kan içinde, dişler kenetli,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Ayaklar çıplak,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Ve ipek bir halıya benzeyen toprak,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Bu cehennem, bu cennet bizim!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Kapansın el kapıları, bir daha açılmasın,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Yok edin insanın insana kulluğunu,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Bu davet bizim!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Yaşamak bir ağaç gibi tek ve hür,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Ve bir orman gibi </a:t>
            </a:r>
            <a:r>
              <a:rPr lang="tr-TR" sz="1600" b="1" dirty="0" err="1">
                <a:solidFill>
                  <a:srgbClr val="FFFF00"/>
                </a:solidFill>
                <a:latin typeface="Comic Sans MS" pitchFamily="66" charset="0"/>
                <a:ea typeface="Times New Roman" pitchFamily="18" charset="0"/>
                <a:cs typeface="Arial" charset="0"/>
              </a:rPr>
              <a:t>kardeşçesine</a:t>
            </a:r>
            <a:r>
              <a:rPr lang="tr-TR" sz="1600" b="1" dirty="0">
                <a:solidFill>
                  <a:srgbClr val="FFFF00"/>
                </a:solidFill>
                <a:latin typeface="Comic Sans MS" pitchFamily="66" charset="0"/>
                <a:ea typeface="Times New Roman" pitchFamily="18" charset="0"/>
                <a:cs typeface="Arial" charset="0"/>
              </a:rPr>
              <a:t>, </a:t>
            </a:r>
            <a:br>
              <a:rPr lang="tr-TR" sz="1600" b="1"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Bu hasret bizim!... </a:t>
            </a:r>
            <a:br>
              <a:rPr lang="tr-TR" sz="1600" b="1" dirty="0">
                <a:solidFill>
                  <a:srgbClr val="FFFF00"/>
                </a:solidFill>
                <a:latin typeface="Comic Sans MS" pitchFamily="66" charset="0"/>
                <a:ea typeface="Times New Roman" pitchFamily="18" charset="0"/>
                <a:cs typeface="Arial" charset="0"/>
              </a:rPr>
            </a:br>
            <a:r>
              <a:rPr lang="tr-TR" sz="1600" dirty="0">
                <a:solidFill>
                  <a:srgbClr val="FFFF00"/>
                </a:solidFill>
                <a:latin typeface="Comic Sans MS" pitchFamily="66" charset="0"/>
                <a:ea typeface="Times New Roman" pitchFamily="18" charset="0"/>
                <a:cs typeface="Arial" charset="0"/>
              </a:rPr>
              <a:t/>
            </a:r>
            <a:br>
              <a:rPr lang="tr-TR" sz="1600" dirty="0">
                <a:solidFill>
                  <a:srgbClr val="FFFF00"/>
                </a:solidFill>
                <a:latin typeface="Comic Sans MS" pitchFamily="66" charset="0"/>
                <a:ea typeface="Times New Roman" pitchFamily="18" charset="0"/>
                <a:cs typeface="Arial" charset="0"/>
              </a:rPr>
            </a:br>
            <a:r>
              <a:rPr lang="tr-TR" sz="1600" b="1" dirty="0">
                <a:solidFill>
                  <a:srgbClr val="FFFF00"/>
                </a:solidFill>
                <a:latin typeface="Comic Sans MS" pitchFamily="66" charset="0"/>
                <a:ea typeface="Times New Roman" pitchFamily="18" charset="0"/>
                <a:cs typeface="Arial" charset="0"/>
              </a:rPr>
              <a:t>                 NAZIM HİKMET RAN</a:t>
            </a:r>
            <a:endParaRPr lang="tr-TR" sz="1600" dirty="0">
              <a:solidFill>
                <a:srgbClr val="FFFF00"/>
              </a:solidFill>
              <a:latin typeface="Comic Sans MS" pitchFamily="66" charset="0"/>
              <a:ea typeface="Times New Roman" pitchFamily="18" charset="0"/>
              <a:cs typeface="Arial" charset="0"/>
            </a:endParaRPr>
          </a:p>
        </p:txBody>
      </p:sp>
      <p:pic>
        <p:nvPicPr>
          <p:cNvPr id="4102" name="5 Resim" descr="nazim5jpg0gl.jpg"/>
          <p:cNvPicPr>
            <a:picLocks noChangeAspect="1"/>
          </p:cNvPicPr>
          <p:nvPr/>
        </p:nvPicPr>
        <p:blipFill>
          <a:blip r:embed="rId3" cstate="print"/>
          <a:srcRect/>
          <a:stretch>
            <a:fillRect/>
          </a:stretch>
        </p:blipFill>
        <p:spPr bwMode="auto">
          <a:xfrm>
            <a:off x="5303912" y="116632"/>
            <a:ext cx="1178742" cy="1383557"/>
          </a:xfrm>
          <a:prstGeom prst="rect">
            <a:avLst/>
          </a:prstGeom>
          <a:noFill/>
          <a:ln w="9525">
            <a:noFill/>
            <a:miter lim="800000"/>
            <a:headEnd/>
            <a:tailEnd/>
          </a:ln>
        </p:spPr>
      </p:pic>
      <p:sp>
        <p:nvSpPr>
          <p:cNvPr id="8" name="1 Başlık">
            <a:hlinkClick r:id="rId4" action="ppaction://hlinksldjump"/>
          </p:cNvPr>
          <p:cNvSpPr txBox="1">
            <a:spLocks/>
          </p:cNvSpPr>
          <p:nvPr/>
        </p:nvSpPr>
        <p:spPr>
          <a:xfrm>
            <a:off x="10992544" y="44663"/>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7" name="Grup 6"/>
          <p:cNvGrpSpPr/>
          <p:nvPr/>
        </p:nvGrpSpPr>
        <p:grpSpPr>
          <a:xfrm>
            <a:off x="10659502" y="6369877"/>
            <a:ext cx="1485170" cy="486000"/>
            <a:chOff x="10548000" y="6228000"/>
            <a:chExt cx="1485170" cy="486000"/>
          </a:xfrm>
        </p:grpSpPr>
        <p:sp>
          <p:nvSpPr>
            <p:cNvPr id="10" name="Sağ Ok 9">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1" name="Sol Ok 10">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drape"/>
      </p:transition>
    </mc:Choice>
    <mc:Fallback>
      <p:transition spd="slow" advClick="0"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22 Resim" descr="Çerçeve 18.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2" name="Rectangle 1"/>
          <p:cNvSpPr txBox="1">
            <a:spLocks noChangeArrowheads="1"/>
          </p:cNvSpPr>
          <p:nvPr/>
        </p:nvSpPr>
        <p:spPr bwMode="auto">
          <a:xfrm>
            <a:off x="4151785" y="1957477"/>
            <a:ext cx="3301530" cy="3631763"/>
          </a:xfrm>
          <a:prstGeom prst="rect">
            <a:avLst/>
          </a:prstGeom>
          <a:noFill/>
          <a:ln w="9525">
            <a:noFill/>
            <a:miter lim="800000"/>
            <a:headEnd/>
            <a:tailEnd/>
          </a:ln>
          <a:effectLst/>
        </p:spPr>
        <p:txBody>
          <a:bodyPr wrap="square" anchor="ctr">
            <a:spAutoFit/>
          </a:bodyPr>
          <a:lstStyle/>
          <a:p>
            <a:pPr fontAlgn="auto">
              <a:spcAft>
                <a:spcPts val="0"/>
              </a:spcAft>
              <a:defRPr/>
            </a:pPr>
            <a:r>
              <a:rPr lang="tr-TR" sz="1200" b="1" dirty="0">
                <a:solidFill>
                  <a:srgbClr val="CC6600"/>
                </a:solidFill>
                <a:latin typeface="Comic Sans MS" pitchFamily="66" charset="0"/>
                <a:ea typeface="+mj-ea"/>
                <a:cs typeface="+mj-cs"/>
              </a:rPr>
              <a:t/>
            </a:r>
            <a:br>
              <a:rPr lang="tr-TR" sz="1200" b="1" dirty="0">
                <a:solidFill>
                  <a:srgbClr val="CC6600"/>
                </a:solidFill>
                <a:latin typeface="Comic Sans MS" pitchFamily="66" charset="0"/>
                <a:ea typeface="+mj-ea"/>
                <a:cs typeface="+mj-cs"/>
              </a:rPr>
            </a:br>
            <a:r>
              <a:rPr lang="tr-TR" sz="1600" b="1" dirty="0">
                <a:solidFill>
                  <a:srgbClr val="CC6600"/>
                </a:solidFill>
                <a:latin typeface="Comic Sans MS" pitchFamily="66" charset="0"/>
              </a:rPr>
              <a:t>Sonuna geliyoruz dostum, </a:t>
            </a:r>
          </a:p>
          <a:p>
            <a:pPr fontAlgn="auto">
              <a:spcAft>
                <a:spcPts val="0"/>
              </a:spcAft>
              <a:defRPr/>
            </a:pPr>
            <a:r>
              <a:rPr lang="tr-TR" sz="1600" b="1" dirty="0">
                <a:solidFill>
                  <a:srgbClr val="CC6600"/>
                </a:solidFill>
                <a:latin typeface="Comic Sans MS" pitchFamily="66" charset="0"/>
              </a:rPr>
              <a:t>Eksiliyor soframızda </a:t>
            </a:r>
          </a:p>
          <a:p>
            <a:pPr fontAlgn="auto">
              <a:spcAft>
                <a:spcPts val="0"/>
              </a:spcAft>
              <a:defRPr/>
            </a:pPr>
            <a:r>
              <a:rPr lang="tr-TR" sz="1600" b="1" dirty="0">
                <a:solidFill>
                  <a:srgbClr val="CC6600"/>
                </a:solidFill>
                <a:latin typeface="Comic Sans MS" pitchFamily="66" charset="0"/>
              </a:rPr>
              <a:t>Bir bir iskemleler.</a:t>
            </a:r>
          </a:p>
          <a:p>
            <a:pPr fontAlgn="auto">
              <a:spcAft>
                <a:spcPts val="0"/>
              </a:spcAft>
              <a:defRPr/>
            </a:pPr>
            <a:endParaRPr lang="tr-TR" sz="1600" b="1" dirty="0">
              <a:solidFill>
                <a:srgbClr val="CC6600"/>
              </a:solidFill>
              <a:latin typeface="Comic Sans MS" pitchFamily="66" charset="0"/>
            </a:endParaRPr>
          </a:p>
          <a:p>
            <a:pPr fontAlgn="auto">
              <a:spcAft>
                <a:spcPts val="0"/>
              </a:spcAft>
              <a:defRPr/>
            </a:pPr>
            <a:r>
              <a:rPr lang="tr-TR" sz="1600" b="1" dirty="0">
                <a:solidFill>
                  <a:srgbClr val="CC6600"/>
                </a:solidFill>
                <a:latin typeface="Comic Sans MS" pitchFamily="66" charset="0"/>
              </a:rPr>
              <a:t>Duyuyorum içimde,</a:t>
            </a:r>
          </a:p>
          <a:p>
            <a:pPr fontAlgn="auto">
              <a:spcAft>
                <a:spcPts val="0"/>
              </a:spcAft>
              <a:defRPr/>
            </a:pPr>
            <a:r>
              <a:rPr lang="tr-TR" sz="1600" b="1" dirty="0">
                <a:solidFill>
                  <a:srgbClr val="CC6600"/>
                </a:solidFill>
                <a:latin typeface="Comic Sans MS" pitchFamily="66" charset="0"/>
              </a:rPr>
              <a:t>Yeşeriyor baş verip </a:t>
            </a:r>
          </a:p>
          <a:p>
            <a:pPr fontAlgn="auto">
              <a:spcAft>
                <a:spcPts val="0"/>
              </a:spcAft>
              <a:defRPr/>
            </a:pPr>
            <a:r>
              <a:rPr lang="tr-TR" sz="1600" b="1" dirty="0">
                <a:solidFill>
                  <a:srgbClr val="CC6600"/>
                </a:solidFill>
                <a:latin typeface="Comic Sans MS" pitchFamily="66" charset="0"/>
              </a:rPr>
              <a:t>Toprağa vereceğim tohum. </a:t>
            </a:r>
          </a:p>
          <a:p>
            <a:pPr fontAlgn="auto">
              <a:spcAft>
                <a:spcPts val="0"/>
              </a:spcAft>
              <a:defRPr/>
            </a:pPr>
            <a:endParaRPr lang="tr-TR" sz="1600" b="1" dirty="0">
              <a:solidFill>
                <a:srgbClr val="CC6600"/>
              </a:solidFill>
              <a:latin typeface="Comic Sans MS" pitchFamily="66" charset="0"/>
            </a:endParaRPr>
          </a:p>
          <a:p>
            <a:pPr fontAlgn="auto">
              <a:spcAft>
                <a:spcPts val="0"/>
              </a:spcAft>
              <a:defRPr/>
            </a:pPr>
            <a:r>
              <a:rPr lang="tr-TR" sz="1600" b="1" dirty="0">
                <a:solidFill>
                  <a:srgbClr val="CC6600"/>
                </a:solidFill>
                <a:latin typeface="Comic Sans MS" pitchFamily="66" charset="0"/>
              </a:rPr>
              <a:t>Bu yaştan sonra her şey, </a:t>
            </a:r>
          </a:p>
          <a:p>
            <a:pPr fontAlgn="auto">
              <a:spcAft>
                <a:spcPts val="0"/>
              </a:spcAft>
              <a:defRPr/>
            </a:pPr>
            <a:r>
              <a:rPr lang="tr-TR" sz="1600" b="1" dirty="0">
                <a:solidFill>
                  <a:srgbClr val="CC6600"/>
                </a:solidFill>
                <a:latin typeface="Comic Sans MS" pitchFamily="66" charset="0"/>
              </a:rPr>
              <a:t>Uzak yakın bana eşit geliyor, </a:t>
            </a:r>
          </a:p>
          <a:p>
            <a:pPr fontAlgn="auto">
              <a:spcAft>
                <a:spcPts val="0"/>
              </a:spcAft>
              <a:defRPr/>
            </a:pPr>
            <a:r>
              <a:rPr lang="tr-TR" sz="1600" b="1" dirty="0">
                <a:solidFill>
                  <a:srgbClr val="CC6600"/>
                </a:solidFill>
                <a:latin typeface="Comic Sans MS" pitchFamily="66" charset="0"/>
              </a:rPr>
              <a:t>Toprağı daha bir seviyorum. </a:t>
            </a:r>
          </a:p>
          <a:p>
            <a:pPr fontAlgn="auto">
              <a:spcAft>
                <a:spcPts val="0"/>
              </a:spcAft>
              <a:defRPr/>
            </a:pPr>
            <a:endParaRPr lang="tr-TR" sz="1200" b="1" dirty="0">
              <a:solidFill>
                <a:srgbClr val="CC6600"/>
              </a:solidFill>
              <a:latin typeface="Comic Sans MS" pitchFamily="66" charset="0"/>
            </a:endParaRPr>
          </a:p>
          <a:p>
            <a:pPr fontAlgn="auto">
              <a:spcAft>
                <a:spcPts val="0"/>
              </a:spcAft>
              <a:defRPr/>
            </a:pPr>
            <a:r>
              <a:rPr lang="tr-TR" sz="1600" b="1" dirty="0">
                <a:solidFill>
                  <a:srgbClr val="CC6600"/>
                </a:solidFill>
                <a:latin typeface="Comic Sans MS" pitchFamily="66" charset="0"/>
              </a:rPr>
              <a:t>        </a:t>
            </a:r>
            <a:r>
              <a:rPr lang="tr-TR" sz="1200" dirty="0">
                <a:latin typeface="Comic Sans MS" pitchFamily="66" charset="0"/>
                <a:ea typeface="+mj-ea"/>
                <a:cs typeface="+mj-cs"/>
              </a:rPr>
              <a:t/>
            </a:r>
            <a:br>
              <a:rPr lang="tr-TR" sz="1200" dirty="0">
                <a:latin typeface="Comic Sans MS" pitchFamily="66" charset="0"/>
                <a:ea typeface="+mj-ea"/>
                <a:cs typeface="+mj-cs"/>
              </a:rPr>
            </a:br>
            <a:endParaRPr lang="tr-TR" sz="1400" b="1" dirty="0">
              <a:latin typeface="Comic Sans MS" pitchFamily="66" charset="0"/>
              <a:ea typeface="+mj-ea"/>
              <a:cs typeface="+mj-cs"/>
            </a:endParaRPr>
          </a:p>
        </p:txBody>
      </p:sp>
      <p:pic>
        <p:nvPicPr>
          <p:cNvPr id="23559" name="23 Resim" descr="necati_cumali.jpg"/>
          <p:cNvPicPr>
            <a:picLocks noChangeAspect="1"/>
          </p:cNvPicPr>
          <p:nvPr/>
        </p:nvPicPr>
        <p:blipFill>
          <a:blip r:embed="rId4" cstate="print"/>
          <a:srcRect/>
          <a:stretch>
            <a:fillRect/>
          </a:stretch>
        </p:blipFill>
        <p:spPr bwMode="auto">
          <a:xfrm>
            <a:off x="6960096" y="1882776"/>
            <a:ext cx="1085403" cy="1402208"/>
          </a:xfrm>
          <a:prstGeom prst="rect">
            <a:avLst/>
          </a:prstGeom>
          <a:noFill/>
          <a:ln w="9525">
            <a:noFill/>
            <a:miter lim="800000"/>
            <a:headEnd/>
            <a:tailEnd/>
          </a:ln>
        </p:spPr>
      </p:pic>
      <p:sp>
        <p:nvSpPr>
          <p:cNvPr id="2" name="Metin kutusu 1"/>
          <p:cNvSpPr txBox="1"/>
          <p:nvPr/>
        </p:nvSpPr>
        <p:spPr>
          <a:xfrm>
            <a:off x="4151784" y="1794302"/>
            <a:ext cx="2808312" cy="338554"/>
          </a:xfrm>
          <a:prstGeom prst="rect">
            <a:avLst/>
          </a:prstGeom>
          <a:noFill/>
        </p:spPr>
        <p:txBody>
          <a:bodyPr wrap="square" rtlCol="0">
            <a:spAutoFit/>
          </a:bodyPr>
          <a:lstStyle/>
          <a:p>
            <a:pPr fontAlgn="auto">
              <a:spcAft>
                <a:spcPts val="0"/>
              </a:spcAft>
              <a:defRPr/>
            </a:pPr>
            <a:r>
              <a:rPr lang="tr-TR" sz="1600" b="1" dirty="0">
                <a:solidFill>
                  <a:srgbClr val="CC6600"/>
                </a:solidFill>
                <a:latin typeface="Comic Sans MS" pitchFamily="66" charset="0"/>
              </a:rPr>
              <a:t>SONUNA GELİYORUZ</a:t>
            </a:r>
          </a:p>
        </p:txBody>
      </p:sp>
      <p:sp>
        <p:nvSpPr>
          <p:cNvPr id="3" name="Metin kutusu 2"/>
          <p:cNvSpPr txBox="1"/>
          <p:nvPr/>
        </p:nvSpPr>
        <p:spPr>
          <a:xfrm>
            <a:off x="5087888" y="5013176"/>
            <a:ext cx="2664296" cy="338554"/>
          </a:xfrm>
          <a:prstGeom prst="rect">
            <a:avLst/>
          </a:prstGeom>
          <a:noFill/>
        </p:spPr>
        <p:txBody>
          <a:bodyPr wrap="square" rtlCol="0">
            <a:spAutoFit/>
          </a:bodyPr>
          <a:lstStyle/>
          <a:p>
            <a:pPr fontAlgn="auto">
              <a:spcAft>
                <a:spcPts val="0"/>
              </a:spcAft>
              <a:defRPr/>
            </a:pPr>
            <a:r>
              <a:rPr lang="tr-TR" sz="1600" b="1" dirty="0">
                <a:solidFill>
                  <a:srgbClr val="CC6600"/>
                </a:solidFill>
                <a:latin typeface="Comic Sans MS" pitchFamily="66" charset="0"/>
              </a:rPr>
              <a:t>NECATİ CUMALI</a:t>
            </a:r>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27376"/>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6" name="Sol Ok 15">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19 Resim" descr="Çerçeve 197.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2531" name="Rectangle 1"/>
          <p:cNvSpPr>
            <a:spLocks noGrp="1" noChangeArrowheads="1"/>
          </p:cNvSpPr>
          <p:nvPr>
            <p:ph type="ctrTitle"/>
          </p:nvPr>
        </p:nvSpPr>
        <p:spPr>
          <a:xfrm>
            <a:off x="5238751" y="1927225"/>
            <a:ext cx="3857625" cy="4216400"/>
          </a:xfrm>
        </p:spPr>
        <p:txBody>
          <a:bodyPr>
            <a:spAutoFit/>
          </a:bodyPr>
          <a:lstStyle/>
          <a:p>
            <a:pPr algn="l"/>
            <a:r>
              <a:rPr lang="tr-TR" sz="1600" b="1" dirty="0">
                <a:latin typeface="Comic Sans MS" pitchFamily="66" charset="0"/>
              </a:rPr>
              <a:t> </a:t>
            </a:r>
            <a:r>
              <a:rPr lang="tr-TR" sz="1200" dirty="0">
                <a:latin typeface="Comic Sans MS" pitchFamily="66" charset="0"/>
              </a:rPr>
              <a:t/>
            </a:r>
            <a:br>
              <a:rPr lang="tr-TR" sz="1200" dirty="0">
                <a:latin typeface="Comic Sans MS" pitchFamily="66" charset="0"/>
              </a:rPr>
            </a:br>
            <a:r>
              <a:rPr lang="tr-TR" sz="1200" dirty="0">
                <a:solidFill>
                  <a:srgbClr val="CC00CC"/>
                </a:solidFill>
                <a:latin typeface="Comic Sans MS" pitchFamily="66" charset="0"/>
              </a:rPr>
              <a:t/>
            </a:r>
            <a:br>
              <a:rPr lang="tr-TR" sz="1200" dirty="0">
                <a:solidFill>
                  <a:srgbClr val="CC00CC"/>
                </a:solidFill>
                <a:latin typeface="Comic Sans MS" pitchFamily="66" charset="0"/>
              </a:rPr>
            </a:br>
            <a:r>
              <a:rPr lang="tr-TR" sz="1200" b="1" dirty="0">
                <a:solidFill>
                  <a:srgbClr val="CC00CC"/>
                </a:solidFill>
                <a:latin typeface="Comic Sans MS" pitchFamily="66" charset="0"/>
              </a:rPr>
              <a:t>Bana düşmez can vermek, yumuşak bir kucakta;</a:t>
            </a:r>
            <a:br>
              <a:rPr lang="tr-TR" sz="1200" b="1" dirty="0">
                <a:solidFill>
                  <a:srgbClr val="CC00CC"/>
                </a:solidFill>
                <a:latin typeface="Comic Sans MS" pitchFamily="66" charset="0"/>
              </a:rPr>
            </a:br>
            <a:r>
              <a:rPr lang="tr-TR" sz="1200" b="1" dirty="0">
                <a:solidFill>
                  <a:srgbClr val="CC00CC"/>
                </a:solidFill>
                <a:latin typeface="Comic Sans MS" pitchFamily="66" charset="0"/>
              </a:rPr>
              <a:t>Ben bu kaldırımların emzirdiği çocuğum!</a:t>
            </a:r>
            <a:br>
              <a:rPr lang="tr-TR" sz="1200" b="1" dirty="0">
                <a:solidFill>
                  <a:srgbClr val="CC00CC"/>
                </a:solidFill>
                <a:latin typeface="Comic Sans MS" pitchFamily="66" charset="0"/>
              </a:rPr>
            </a:br>
            <a:r>
              <a:rPr lang="tr-TR" sz="1200" b="1" dirty="0">
                <a:solidFill>
                  <a:srgbClr val="CC00CC"/>
                </a:solidFill>
                <a:latin typeface="Comic Sans MS" pitchFamily="66" charset="0"/>
              </a:rPr>
              <a:t>Aman, sabah olmasın, bu karanlık sokakta;</a:t>
            </a:r>
            <a:br>
              <a:rPr lang="tr-TR" sz="1200" b="1" dirty="0">
                <a:solidFill>
                  <a:srgbClr val="CC00CC"/>
                </a:solidFill>
                <a:latin typeface="Comic Sans MS" pitchFamily="66" charset="0"/>
              </a:rPr>
            </a:br>
            <a:r>
              <a:rPr lang="tr-TR" sz="1200" b="1" dirty="0">
                <a:solidFill>
                  <a:srgbClr val="CC00CC"/>
                </a:solidFill>
                <a:latin typeface="Comic Sans MS" pitchFamily="66" charset="0"/>
              </a:rPr>
              <a:t>Bu karanlık sokakta bitmesin yolculuğum!</a:t>
            </a:r>
            <a:br>
              <a:rPr lang="tr-TR" sz="1200" b="1" dirty="0">
                <a:solidFill>
                  <a:srgbClr val="CC00CC"/>
                </a:solidFill>
                <a:latin typeface="Comic Sans MS" pitchFamily="66" charset="0"/>
              </a:rPr>
            </a:br>
            <a:r>
              <a:rPr lang="tr-TR" sz="1200" b="1" dirty="0">
                <a:solidFill>
                  <a:srgbClr val="CC00CC"/>
                </a:solidFill>
                <a:latin typeface="Comic Sans MS" pitchFamily="66" charset="0"/>
              </a:rPr>
              <a:t/>
            </a:r>
            <a:br>
              <a:rPr lang="tr-TR" sz="1200" b="1" dirty="0">
                <a:solidFill>
                  <a:srgbClr val="CC00CC"/>
                </a:solidFill>
                <a:latin typeface="Comic Sans MS" pitchFamily="66" charset="0"/>
              </a:rPr>
            </a:br>
            <a:r>
              <a:rPr lang="tr-TR" sz="1200" b="1" dirty="0">
                <a:solidFill>
                  <a:srgbClr val="CC00CC"/>
                </a:solidFill>
                <a:latin typeface="Comic Sans MS" pitchFamily="66" charset="0"/>
              </a:rPr>
              <a:t>Ben gideyim, yol gitsin, ben gideyim, yol gitsin;</a:t>
            </a:r>
            <a:br>
              <a:rPr lang="tr-TR" sz="1200" b="1" dirty="0">
                <a:solidFill>
                  <a:srgbClr val="CC00CC"/>
                </a:solidFill>
                <a:latin typeface="Comic Sans MS" pitchFamily="66" charset="0"/>
              </a:rPr>
            </a:br>
            <a:r>
              <a:rPr lang="tr-TR" sz="1200" b="1" dirty="0">
                <a:solidFill>
                  <a:srgbClr val="CC00CC"/>
                </a:solidFill>
                <a:latin typeface="Comic Sans MS" pitchFamily="66" charset="0"/>
              </a:rPr>
              <a:t>İki yanımdan aksın, bir sel gibi fenerler.</a:t>
            </a:r>
            <a:br>
              <a:rPr lang="tr-TR" sz="1200" b="1" dirty="0">
                <a:solidFill>
                  <a:srgbClr val="CC00CC"/>
                </a:solidFill>
                <a:latin typeface="Comic Sans MS" pitchFamily="66" charset="0"/>
              </a:rPr>
            </a:br>
            <a:r>
              <a:rPr lang="tr-TR" sz="1200" b="1" dirty="0">
                <a:solidFill>
                  <a:srgbClr val="CC00CC"/>
                </a:solidFill>
                <a:latin typeface="Comic Sans MS" pitchFamily="66" charset="0"/>
              </a:rPr>
              <a:t>Tak tak, ayak sesimi aç köpekler işitsin;</a:t>
            </a:r>
            <a:br>
              <a:rPr lang="tr-TR" sz="1200" b="1" dirty="0">
                <a:solidFill>
                  <a:srgbClr val="CC00CC"/>
                </a:solidFill>
                <a:latin typeface="Comic Sans MS" pitchFamily="66" charset="0"/>
              </a:rPr>
            </a:br>
            <a:r>
              <a:rPr lang="tr-TR" sz="1200" b="1" dirty="0">
                <a:solidFill>
                  <a:srgbClr val="CC00CC"/>
                </a:solidFill>
                <a:latin typeface="Comic Sans MS" pitchFamily="66" charset="0"/>
              </a:rPr>
              <a:t>Yolumun zafer takı, gölgeden taş kemerler.</a:t>
            </a:r>
            <a:br>
              <a:rPr lang="tr-TR" sz="1200" b="1" dirty="0">
                <a:solidFill>
                  <a:srgbClr val="CC00CC"/>
                </a:solidFill>
                <a:latin typeface="Comic Sans MS" pitchFamily="66" charset="0"/>
              </a:rPr>
            </a:br>
            <a:r>
              <a:rPr lang="tr-TR" sz="1200" b="1" dirty="0">
                <a:solidFill>
                  <a:srgbClr val="CC00CC"/>
                </a:solidFill>
                <a:latin typeface="Comic Sans MS" pitchFamily="66" charset="0"/>
              </a:rPr>
              <a:t/>
            </a:r>
            <a:br>
              <a:rPr lang="tr-TR" sz="1200" b="1" dirty="0">
                <a:solidFill>
                  <a:srgbClr val="CC00CC"/>
                </a:solidFill>
                <a:latin typeface="Comic Sans MS" pitchFamily="66" charset="0"/>
              </a:rPr>
            </a:br>
            <a:r>
              <a:rPr lang="tr-TR" sz="1200" b="1" dirty="0">
                <a:solidFill>
                  <a:srgbClr val="CC00CC"/>
                </a:solidFill>
                <a:latin typeface="Comic Sans MS" pitchFamily="66" charset="0"/>
              </a:rPr>
              <a:t>Ne sabahı göreyim ne sabah görüneyim; </a:t>
            </a:r>
            <a:br>
              <a:rPr lang="tr-TR" sz="1200" b="1" dirty="0">
                <a:solidFill>
                  <a:srgbClr val="CC00CC"/>
                </a:solidFill>
                <a:latin typeface="Comic Sans MS" pitchFamily="66" charset="0"/>
              </a:rPr>
            </a:br>
            <a:r>
              <a:rPr lang="tr-TR" sz="1200" b="1" dirty="0">
                <a:solidFill>
                  <a:srgbClr val="CC00CC"/>
                </a:solidFill>
                <a:latin typeface="Comic Sans MS" pitchFamily="66" charset="0"/>
              </a:rPr>
              <a:t>Gündüzler size kalsın, verin karanlıkları!</a:t>
            </a:r>
            <a:br>
              <a:rPr lang="tr-TR" sz="1200" b="1" dirty="0">
                <a:solidFill>
                  <a:srgbClr val="CC00CC"/>
                </a:solidFill>
                <a:latin typeface="Comic Sans MS" pitchFamily="66" charset="0"/>
              </a:rPr>
            </a:br>
            <a:r>
              <a:rPr lang="tr-TR" sz="1200" b="1" dirty="0">
                <a:solidFill>
                  <a:srgbClr val="CC00CC"/>
                </a:solidFill>
                <a:latin typeface="Comic Sans MS" pitchFamily="66" charset="0"/>
              </a:rPr>
              <a:t>Islak bir yorgan gibi, sımsıkı bürüneyim;</a:t>
            </a:r>
            <a:br>
              <a:rPr lang="tr-TR" sz="1200" b="1" dirty="0">
                <a:solidFill>
                  <a:srgbClr val="CC00CC"/>
                </a:solidFill>
                <a:latin typeface="Comic Sans MS" pitchFamily="66" charset="0"/>
              </a:rPr>
            </a:br>
            <a:r>
              <a:rPr lang="tr-TR" sz="1200" b="1" dirty="0">
                <a:solidFill>
                  <a:srgbClr val="CC00CC"/>
                </a:solidFill>
                <a:latin typeface="Comic Sans MS" pitchFamily="66" charset="0"/>
              </a:rPr>
              <a:t>Örtün, üstüme örtün, serin karanlıkları.</a:t>
            </a:r>
            <a:br>
              <a:rPr lang="tr-TR" sz="1200" b="1" dirty="0">
                <a:solidFill>
                  <a:srgbClr val="CC00CC"/>
                </a:solidFill>
                <a:latin typeface="Comic Sans MS" pitchFamily="66" charset="0"/>
              </a:rPr>
            </a:br>
            <a:r>
              <a:rPr lang="tr-TR" sz="1200" b="1" dirty="0">
                <a:solidFill>
                  <a:srgbClr val="CC00CC"/>
                </a:solidFill>
                <a:latin typeface="Comic Sans MS" pitchFamily="66" charset="0"/>
              </a:rPr>
              <a:t/>
            </a:r>
            <a:br>
              <a:rPr lang="tr-TR" sz="1200" b="1" dirty="0">
                <a:solidFill>
                  <a:srgbClr val="CC00CC"/>
                </a:solidFill>
                <a:latin typeface="Comic Sans MS" pitchFamily="66" charset="0"/>
              </a:rPr>
            </a:br>
            <a:r>
              <a:rPr lang="tr-TR" sz="1200" b="1" dirty="0">
                <a:solidFill>
                  <a:srgbClr val="CC00CC"/>
                </a:solidFill>
                <a:latin typeface="Comic Sans MS" pitchFamily="66" charset="0"/>
              </a:rPr>
              <a:t>Uzanıverse gövdem, taşlara boydan boya;</a:t>
            </a:r>
            <a:br>
              <a:rPr lang="tr-TR" sz="1200" b="1" dirty="0">
                <a:solidFill>
                  <a:srgbClr val="CC00CC"/>
                </a:solidFill>
                <a:latin typeface="Comic Sans MS" pitchFamily="66" charset="0"/>
              </a:rPr>
            </a:br>
            <a:r>
              <a:rPr lang="tr-TR" sz="1200" b="1" dirty="0">
                <a:solidFill>
                  <a:srgbClr val="CC00CC"/>
                </a:solidFill>
                <a:latin typeface="Comic Sans MS" pitchFamily="66" charset="0"/>
              </a:rPr>
              <a:t>Alsa buz gibi taşlar alnımdan bu ateşi.</a:t>
            </a:r>
            <a:br>
              <a:rPr lang="tr-TR" sz="1200" b="1" dirty="0">
                <a:solidFill>
                  <a:srgbClr val="CC00CC"/>
                </a:solidFill>
                <a:latin typeface="Comic Sans MS" pitchFamily="66" charset="0"/>
              </a:rPr>
            </a:br>
            <a:r>
              <a:rPr lang="tr-TR" sz="1200" b="1" dirty="0">
                <a:solidFill>
                  <a:srgbClr val="CC00CC"/>
                </a:solidFill>
                <a:latin typeface="Comic Sans MS" pitchFamily="66" charset="0"/>
              </a:rPr>
              <a:t>Dalıp sokaklar kadar esrarlı bir kuyuya,</a:t>
            </a:r>
            <a:br>
              <a:rPr lang="tr-TR" sz="1200" b="1" dirty="0">
                <a:solidFill>
                  <a:srgbClr val="CC00CC"/>
                </a:solidFill>
                <a:latin typeface="Comic Sans MS" pitchFamily="66" charset="0"/>
              </a:rPr>
            </a:br>
            <a:r>
              <a:rPr lang="tr-TR" sz="1200" b="1" dirty="0">
                <a:solidFill>
                  <a:srgbClr val="CC00CC"/>
                </a:solidFill>
                <a:latin typeface="Comic Sans MS" pitchFamily="66" charset="0"/>
              </a:rPr>
              <a:t>Ölse kaldırımların kara sevdalı eşi…</a:t>
            </a:r>
            <a:br>
              <a:rPr lang="tr-TR" sz="1200" b="1" dirty="0">
                <a:solidFill>
                  <a:srgbClr val="CC00CC"/>
                </a:solidFill>
                <a:latin typeface="Comic Sans MS" pitchFamily="66" charset="0"/>
              </a:rPr>
            </a:br>
            <a:endParaRPr lang="tr-TR" sz="1200" b="1" dirty="0">
              <a:solidFill>
                <a:srgbClr val="CC00CC"/>
              </a:solidFill>
              <a:latin typeface="Comic Sans MS" pitchFamily="66" charset="0"/>
            </a:endParaRPr>
          </a:p>
        </p:txBody>
      </p:sp>
      <p:sp>
        <p:nvSpPr>
          <p:cNvPr id="7" name="Rectangle 1"/>
          <p:cNvSpPr txBox="1">
            <a:spLocks noChangeArrowheads="1"/>
          </p:cNvSpPr>
          <p:nvPr/>
        </p:nvSpPr>
        <p:spPr bwMode="auto">
          <a:xfrm>
            <a:off x="6118249" y="6019800"/>
            <a:ext cx="2786063" cy="338138"/>
          </a:xfrm>
          <a:prstGeom prst="rect">
            <a:avLst/>
          </a:prstGeom>
          <a:noFill/>
          <a:ln w="9525">
            <a:noFill/>
            <a:miter lim="800000"/>
            <a:headEnd/>
            <a:tailEnd/>
          </a:ln>
          <a:effectLst/>
        </p:spPr>
        <p:txBody>
          <a:bodyPr anchor="ctr">
            <a:spAutoFit/>
          </a:bodyPr>
          <a:lstStyle/>
          <a:p>
            <a:pPr fontAlgn="auto">
              <a:spcAft>
                <a:spcPts val="0"/>
              </a:spcAft>
              <a:defRPr/>
            </a:pPr>
            <a:r>
              <a:rPr lang="tr-TR" sz="1600" b="1" dirty="0">
                <a:latin typeface="Comic Sans MS" pitchFamily="66" charset="0"/>
                <a:ea typeface="+mj-ea"/>
                <a:cs typeface="+mj-cs"/>
              </a:rPr>
              <a:t> </a:t>
            </a:r>
            <a:r>
              <a:rPr lang="tr-TR" sz="1200" b="1" dirty="0">
                <a:solidFill>
                  <a:srgbClr val="CC00CC"/>
                </a:solidFill>
                <a:latin typeface="Comic Sans MS" pitchFamily="66" charset="0"/>
                <a:ea typeface="+mj-ea"/>
                <a:cs typeface="+mj-cs"/>
              </a:rPr>
              <a:t>NECİP FAZIL KISAKÜREK</a:t>
            </a:r>
          </a:p>
        </p:txBody>
      </p:sp>
      <p:sp>
        <p:nvSpPr>
          <p:cNvPr id="11" name="Rectangle 1"/>
          <p:cNvSpPr txBox="1">
            <a:spLocks noChangeArrowheads="1"/>
          </p:cNvSpPr>
          <p:nvPr/>
        </p:nvSpPr>
        <p:spPr bwMode="auto">
          <a:xfrm>
            <a:off x="2452688" y="2010743"/>
            <a:ext cx="1928812" cy="338137"/>
          </a:xfrm>
          <a:prstGeom prst="rect">
            <a:avLst/>
          </a:prstGeom>
          <a:noFill/>
          <a:ln w="9525">
            <a:noFill/>
            <a:miter lim="800000"/>
            <a:headEnd/>
            <a:tailEnd/>
          </a:ln>
          <a:effectLst/>
        </p:spPr>
        <p:txBody>
          <a:bodyPr anchor="ctr">
            <a:spAutoFit/>
          </a:bodyPr>
          <a:lstStyle/>
          <a:p>
            <a:pPr fontAlgn="auto">
              <a:spcAft>
                <a:spcPts val="0"/>
              </a:spcAft>
              <a:defRPr/>
            </a:pPr>
            <a:r>
              <a:rPr lang="tr-TR" sz="1600" b="1" dirty="0">
                <a:latin typeface="Comic Sans MS" pitchFamily="66" charset="0"/>
                <a:ea typeface="+mj-ea"/>
                <a:cs typeface="+mj-cs"/>
              </a:rPr>
              <a:t> </a:t>
            </a:r>
            <a:r>
              <a:rPr lang="tr-TR" sz="1200" b="1" dirty="0">
                <a:solidFill>
                  <a:srgbClr val="CC00CC"/>
                </a:solidFill>
                <a:latin typeface="Comic Sans MS" pitchFamily="66" charset="0"/>
                <a:ea typeface="+mj-ea"/>
                <a:cs typeface="+mj-cs"/>
              </a:rPr>
              <a:t>KALDIRIMLAR</a:t>
            </a:r>
          </a:p>
        </p:txBody>
      </p:sp>
      <p:sp>
        <p:nvSpPr>
          <p:cNvPr id="12" name="Rectangle 1"/>
          <p:cNvSpPr txBox="1">
            <a:spLocks noChangeArrowheads="1"/>
          </p:cNvSpPr>
          <p:nvPr/>
        </p:nvSpPr>
        <p:spPr bwMode="auto">
          <a:xfrm>
            <a:off x="1631504" y="1927225"/>
            <a:ext cx="3857625" cy="4800600"/>
          </a:xfrm>
          <a:prstGeom prst="rect">
            <a:avLst/>
          </a:prstGeom>
          <a:noFill/>
          <a:ln w="9525">
            <a:noFill/>
            <a:miter lim="800000"/>
            <a:headEnd/>
            <a:tailEnd/>
          </a:ln>
          <a:effectLst/>
        </p:spPr>
        <p:txBody>
          <a:bodyPr anchor="ctr">
            <a:spAutoFit/>
          </a:bodyPr>
          <a:lstStyle/>
          <a:p>
            <a:pPr fontAlgn="auto">
              <a:spcAft>
                <a:spcPts val="0"/>
              </a:spcAft>
              <a:defRPr/>
            </a:pPr>
            <a:r>
              <a:rPr lang="tr-TR" sz="1600" b="1" dirty="0">
                <a:latin typeface="Comic Sans MS" pitchFamily="66" charset="0"/>
                <a:ea typeface="+mj-ea"/>
                <a:cs typeface="+mj-cs"/>
              </a:rPr>
              <a:t> </a:t>
            </a:r>
            <a:r>
              <a:rPr lang="tr-TR" sz="1200" dirty="0">
                <a:latin typeface="Comic Sans MS" pitchFamily="66" charset="0"/>
                <a:ea typeface="+mj-ea"/>
                <a:cs typeface="+mj-cs"/>
              </a:rPr>
              <a:t/>
            </a:r>
            <a:br>
              <a:rPr lang="tr-TR" sz="1200" dirty="0">
                <a:latin typeface="Comic Sans MS" pitchFamily="66" charset="0"/>
                <a:ea typeface="+mj-ea"/>
                <a:cs typeface="+mj-cs"/>
              </a:rPr>
            </a:br>
            <a:r>
              <a:rPr lang="tr-TR" sz="1200" b="1" dirty="0">
                <a:latin typeface="Comic Sans MS" pitchFamily="66" charset="0"/>
                <a:ea typeface="+mj-ea"/>
                <a:cs typeface="+mj-cs"/>
              </a:rPr>
              <a:t/>
            </a:r>
            <a:br>
              <a:rPr lang="tr-TR" sz="1200" b="1" dirty="0">
                <a:latin typeface="Comic Sans MS" pitchFamily="66" charset="0"/>
                <a:ea typeface="+mj-ea"/>
                <a:cs typeface="+mj-cs"/>
              </a:rPr>
            </a:br>
            <a:r>
              <a:rPr lang="tr-TR" sz="1200" b="1" dirty="0">
                <a:solidFill>
                  <a:srgbClr val="CC00CC"/>
                </a:solidFill>
                <a:latin typeface="Comic Sans MS" pitchFamily="66" charset="0"/>
                <a:ea typeface="+mj-ea"/>
                <a:cs typeface="+mj-cs"/>
              </a:rPr>
              <a:t>Sokaktayım, kimsesiz bir sokak ortasında;</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Yürüyorum, arkama bakmadan yürüyorum.</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Yolumun karanlığa saplanan noktasında,</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Sanki beni bekleyen bir hayal görüyorum.</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Kara gökler, kül rengi bulutlarla kapanık;</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Evlerin bacasını kolluyor yıldırımlar.</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İn cin uykuda, yalnız iki yoldaş uyanık.</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Biri benim, biri de serseri kaldırımlar.</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İçimde damla damla bir korku birikiyor;</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Sanıyorum, her sokak başını kesmiş devler...</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Üstüme camlarını, hep simsiyah dikiyor;</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Gözüne mil çekilmiş bir </a:t>
            </a:r>
            <a:r>
              <a:rPr lang="tr-TR" sz="1200" b="1" dirty="0" err="1">
                <a:solidFill>
                  <a:srgbClr val="CC00CC"/>
                </a:solidFill>
                <a:latin typeface="Comic Sans MS" pitchFamily="66" charset="0"/>
                <a:ea typeface="+mj-ea"/>
                <a:cs typeface="+mj-cs"/>
              </a:rPr>
              <a:t>âm</a:t>
            </a:r>
            <a:r>
              <a:rPr lang="tr-TR" sz="1200" b="1" dirty="0">
                <a:solidFill>
                  <a:srgbClr val="CC00CC"/>
                </a:solidFill>
                <a:latin typeface="Comic Sans MS" pitchFamily="66" charset="0"/>
                <a:ea typeface="+mj-ea"/>
                <a:cs typeface="+mj-cs"/>
              </a:rPr>
              <a:t>â gibi evler.</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Kaldırımlar, çilekeş yalnızların annesi;</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Kaldırımlar, içimde yaşamış bir insandır.</a:t>
            </a:r>
            <a:r>
              <a:rPr lang="tr-TR" sz="1200" dirty="0">
                <a:solidFill>
                  <a:srgbClr val="CC00CC"/>
                </a:solidFill>
                <a:latin typeface="Comic Sans MS" pitchFamily="66" charset="0"/>
                <a:ea typeface="+mj-ea"/>
                <a:cs typeface="+mj-cs"/>
              </a:rPr>
              <a:t/>
            </a:r>
            <a:br>
              <a:rPr lang="tr-TR" sz="1200"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Kaldırımlar, duyulur, ses kesilince sesi;</a:t>
            </a:r>
            <a:br>
              <a:rPr lang="tr-TR" sz="1200" b="1" dirty="0">
                <a:solidFill>
                  <a:srgbClr val="CC00CC"/>
                </a:solidFill>
                <a:latin typeface="Comic Sans MS" pitchFamily="66" charset="0"/>
                <a:ea typeface="+mj-ea"/>
                <a:cs typeface="+mj-cs"/>
              </a:rPr>
            </a:br>
            <a:r>
              <a:rPr lang="tr-TR" sz="1200" b="1" dirty="0">
                <a:solidFill>
                  <a:srgbClr val="CC00CC"/>
                </a:solidFill>
                <a:latin typeface="Comic Sans MS" pitchFamily="66" charset="0"/>
                <a:ea typeface="+mj-ea"/>
                <a:cs typeface="+mj-cs"/>
              </a:rPr>
              <a:t>Kaldırımlar, içimde kıvrılan bir lisandır.</a:t>
            </a:r>
            <a:r>
              <a:rPr lang="tr-TR" sz="1400" dirty="0">
                <a:latin typeface="Comic Sans MS" pitchFamily="66" charset="0"/>
                <a:ea typeface="+mj-ea"/>
                <a:cs typeface="+mj-cs"/>
              </a:rPr>
              <a:t/>
            </a:r>
            <a:br>
              <a:rPr lang="tr-TR" sz="1400" dirty="0">
                <a:latin typeface="Comic Sans MS" pitchFamily="66" charset="0"/>
                <a:ea typeface="+mj-ea"/>
                <a:cs typeface="+mj-cs"/>
              </a:rPr>
            </a:br>
            <a:r>
              <a:rPr lang="tr-TR" sz="1400" dirty="0">
                <a:latin typeface="Comic Sans MS" pitchFamily="66" charset="0"/>
                <a:ea typeface="+mj-ea"/>
                <a:cs typeface="+mj-cs"/>
              </a:rPr>
              <a:t> </a:t>
            </a:r>
            <a:r>
              <a:rPr lang="tr-TR" sz="1200" b="1" i="1" dirty="0">
                <a:latin typeface="Comic Sans MS" pitchFamily="66" charset="0"/>
                <a:ea typeface="+mj-ea"/>
                <a:cs typeface="+mj-cs"/>
              </a:rPr>
              <a:t/>
            </a:r>
            <a:br>
              <a:rPr lang="tr-TR" sz="1200" b="1" i="1" dirty="0">
                <a:latin typeface="Comic Sans MS" pitchFamily="66" charset="0"/>
                <a:ea typeface="+mj-ea"/>
                <a:cs typeface="+mj-cs"/>
              </a:rPr>
            </a:br>
            <a:r>
              <a:rPr lang="tr-TR" sz="1200" b="1" i="1" dirty="0">
                <a:latin typeface="Comic Sans MS" pitchFamily="66" charset="0"/>
                <a:ea typeface="+mj-ea"/>
                <a:cs typeface="+mj-cs"/>
              </a:rPr>
              <a:t> </a:t>
            </a:r>
            <a:r>
              <a:rPr lang="tr-TR" sz="1200" i="1" dirty="0">
                <a:latin typeface="Comic Sans MS" pitchFamily="66" charset="0"/>
                <a:ea typeface="+mj-ea"/>
                <a:cs typeface="+mj-cs"/>
              </a:rPr>
              <a:t/>
            </a:r>
            <a:br>
              <a:rPr lang="tr-TR" sz="1200" i="1" dirty="0">
                <a:latin typeface="Comic Sans MS" pitchFamily="66" charset="0"/>
                <a:ea typeface="+mj-ea"/>
                <a:cs typeface="+mj-cs"/>
              </a:rPr>
            </a:br>
            <a:r>
              <a:rPr lang="tr-TR" sz="1200" i="1" dirty="0">
                <a:latin typeface="Comic Sans MS" pitchFamily="66" charset="0"/>
                <a:ea typeface="+mj-ea"/>
                <a:cs typeface="+mj-cs"/>
              </a:rPr>
              <a:t/>
            </a:r>
            <a:br>
              <a:rPr lang="tr-TR" sz="1200" i="1" dirty="0">
                <a:latin typeface="Comic Sans MS" pitchFamily="66" charset="0"/>
                <a:ea typeface="+mj-ea"/>
                <a:cs typeface="+mj-cs"/>
              </a:rPr>
            </a:br>
            <a:r>
              <a:rPr lang="tr-TR" sz="1200" dirty="0">
                <a:latin typeface="Comic Sans MS" pitchFamily="66" charset="0"/>
                <a:ea typeface="+mj-ea"/>
                <a:cs typeface="+mj-cs"/>
              </a:rPr>
              <a:t> </a:t>
            </a:r>
            <a:endParaRPr lang="tr-TR" sz="1400" b="1" dirty="0">
              <a:latin typeface="Comic Sans MS" pitchFamily="66" charset="0"/>
              <a:ea typeface="+mj-ea"/>
              <a:cs typeface="+mj-cs"/>
            </a:endParaRPr>
          </a:p>
        </p:txBody>
      </p:sp>
      <p:pic>
        <p:nvPicPr>
          <p:cNvPr id="22538" name="12 Resim" descr="untitled.bmp"/>
          <p:cNvPicPr>
            <a:picLocks noChangeAspect="1"/>
          </p:cNvPicPr>
          <p:nvPr/>
        </p:nvPicPr>
        <p:blipFill>
          <a:blip r:embed="rId4" cstate="print"/>
          <a:srcRect/>
          <a:stretch>
            <a:fillRect/>
          </a:stretch>
        </p:blipFill>
        <p:spPr bwMode="auto">
          <a:xfrm>
            <a:off x="2639616" y="404664"/>
            <a:ext cx="1080120" cy="1408794"/>
          </a:xfrm>
          <a:prstGeom prst="rect">
            <a:avLst/>
          </a:prstGeom>
          <a:noFill/>
          <a:ln w="9525">
            <a:noFill/>
            <a:miter lim="800000"/>
            <a:headEnd/>
            <a:tailEnd/>
          </a:ln>
        </p:spPr>
      </p:pic>
      <p:sp>
        <p:nvSpPr>
          <p:cNvPr id="13"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5" name="Grup 14"/>
          <p:cNvGrpSpPr/>
          <p:nvPr/>
        </p:nvGrpSpPr>
        <p:grpSpPr>
          <a:xfrm>
            <a:off x="10659502" y="6327376"/>
            <a:ext cx="1485170" cy="486000"/>
            <a:chOff x="10548000" y="6228000"/>
            <a:chExt cx="1485170" cy="486000"/>
          </a:xfrm>
        </p:grpSpPr>
        <p:sp>
          <p:nvSpPr>
            <p:cNvPr id="16" name="Sağ Ok 15">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7" name="Sol Ok 16">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20 Resim" descr="Çerçeve 95.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8195" name="Rectangle 1"/>
          <p:cNvSpPr>
            <a:spLocks noGrp="1" noChangeArrowheads="1"/>
          </p:cNvSpPr>
          <p:nvPr>
            <p:ph type="ctrTitle"/>
          </p:nvPr>
        </p:nvSpPr>
        <p:spPr>
          <a:xfrm>
            <a:off x="2667000" y="1638746"/>
            <a:ext cx="2571750" cy="1384995"/>
          </a:xfrm>
        </p:spPr>
        <p:txBody>
          <a:bodyPr>
            <a:spAutoFit/>
          </a:bodyPr>
          <a:lstStyle/>
          <a:p>
            <a:pPr algn="l">
              <a:spcAft>
                <a:spcPts val="1000"/>
              </a:spcAft>
            </a:pPr>
            <a:r>
              <a:rPr lang="tr-TR" sz="1400" b="1" dirty="0">
                <a:solidFill>
                  <a:schemeClr val="bg2"/>
                </a:solidFill>
                <a:latin typeface="Comic Sans MS" pitchFamily="66" charset="0"/>
              </a:rPr>
              <a:t/>
            </a:r>
            <a:br>
              <a:rPr lang="tr-TR" sz="1400" b="1" dirty="0">
                <a:solidFill>
                  <a:schemeClr val="bg2"/>
                </a:solidFill>
                <a:latin typeface="Comic Sans MS" pitchFamily="66" charset="0"/>
              </a:rPr>
            </a:br>
            <a:r>
              <a:rPr lang="tr-TR" sz="1400" b="1" dirty="0">
                <a:solidFill>
                  <a:schemeClr val="bg2"/>
                </a:solidFill>
                <a:latin typeface="Comic Sans MS" pitchFamily="66" charset="0"/>
              </a:rPr>
              <a:t>Ne atom bombası,</a:t>
            </a:r>
            <a:br>
              <a:rPr lang="tr-TR" sz="1400" b="1" dirty="0">
                <a:solidFill>
                  <a:schemeClr val="bg2"/>
                </a:solidFill>
                <a:latin typeface="Comic Sans MS" pitchFamily="66" charset="0"/>
              </a:rPr>
            </a:br>
            <a:r>
              <a:rPr lang="tr-TR" sz="1400" b="1" dirty="0">
                <a:solidFill>
                  <a:schemeClr val="bg2"/>
                </a:solidFill>
                <a:latin typeface="Comic Sans MS" pitchFamily="66" charset="0"/>
              </a:rPr>
              <a:t>Ne Londra Konferansı;</a:t>
            </a:r>
            <a:br>
              <a:rPr lang="tr-TR" sz="1400" b="1" dirty="0">
                <a:solidFill>
                  <a:schemeClr val="bg2"/>
                </a:solidFill>
                <a:latin typeface="Comic Sans MS" pitchFamily="66" charset="0"/>
              </a:rPr>
            </a:br>
            <a:r>
              <a:rPr lang="tr-TR" sz="1400" b="1" dirty="0">
                <a:solidFill>
                  <a:schemeClr val="bg2"/>
                </a:solidFill>
                <a:latin typeface="Comic Sans MS" pitchFamily="66" charset="0"/>
              </a:rPr>
              <a:t>Bir elinde cımbız, </a:t>
            </a:r>
            <a:br>
              <a:rPr lang="tr-TR" sz="1400" b="1" dirty="0">
                <a:solidFill>
                  <a:schemeClr val="bg2"/>
                </a:solidFill>
                <a:latin typeface="Comic Sans MS" pitchFamily="66" charset="0"/>
              </a:rPr>
            </a:br>
            <a:r>
              <a:rPr lang="tr-TR" sz="1400" b="1" dirty="0">
                <a:solidFill>
                  <a:schemeClr val="bg2"/>
                </a:solidFill>
                <a:latin typeface="Comic Sans MS" pitchFamily="66" charset="0"/>
              </a:rPr>
              <a:t>Bir elinde ayna,</a:t>
            </a:r>
            <a:br>
              <a:rPr lang="tr-TR" sz="1400" b="1" dirty="0">
                <a:solidFill>
                  <a:schemeClr val="bg2"/>
                </a:solidFill>
                <a:latin typeface="Comic Sans MS" pitchFamily="66" charset="0"/>
              </a:rPr>
            </a:br>
            <a:r>
              <a:rPr lang="tr-TR" sz="1400" b="1" dirty="0">
                <a:solidFill>
                  <a:schemeClr val="bg2"/>
                </a:solidFill>
                <a:latin typeface="Comic Sans MS" pitchFamily="66" charset="0"/>
              </a:rPr>
              <a:t>Umurunda mı dünya! </a:t>
            </a:r>
          </a:p>
        </p:txBody>
      </p:sp>
      <p:sp>
        <p:nvSpPr>
          <p:cNvPr id="13" name="Rectangle 1"/>
          <p:cNvSpPr txBox="1">
            <a:spLocks noChangeArrowheads="1"/>
          </p:cNvSpPr>
          <p:nvPr/>
        </p:nvSpPr>
        <p:spPr bwMode="auto">
          <a:xfrm>
            <a:off x="6765181" y="5085184"/>
            <a:ext cx="2643187" cy="338138"/>
          </a:xfrm>
          <a:prstGeom prst="rect">
            <a:avLst/>
          </a:prstGeom>
          <a:noFill/>
          <a:ln w="9525">
            <a:noFill/>
            <a:miter lim="800000"/>
            <a:headEnd/>
            <a:tailEnd/>
          </a:ln>
          <a:effectLst/>
        </p:spPr>
        <p:txBody>
          <a:bodyPr anchor="ctr">
            <a:spAutoFit/>
          </a:bodyPr>
          <a:lstStyle/>
          <a:p>
            <a:pPr fontAlgn="auto">
              <a:spcAft>
                <a:spcPts val="0"/>
              </a:spcAft>
              <a:defRPr/>
            </a:pPr>
            <a:r>
              <a:rPr lang="tr-TR" sz="1600" dirty="0">
                <a:solidFill>
                  <a:schemeClr val="bg1"/>
                </a:solidFill>
                <a:latin typeface="Comic Sans MS" pitchFamily="66" charset="0"/>
              </a:rPr>
              <a:t>    </a:t>
            </a:r>
            <a:r>
              <a:rPr lang="tr-TR" sz="1400" b="1" dirty="0">
                <a:solidFill>
                  <a:schemeClr val="bg2"/>
                </a:solidFill>
                <a:latin typeface="Comic Sans MS" pitchFamily="66" charset="0"/>
              </a:rPr>
              <a:t>ORHAN VELİ KANIK</a:t>
            </a:r>
            <a:endParaRPr lang="tr-TR" sz="1400" b="1" dirty="0">
              <a:solidFill>
                <a:schemeClr val="bg2"/>
              </a:solidFill>
              <a:latin typeface="Comic Sans MS" pitchFamily="66" charset="0"/>
              <a:ea typeface="+mj-ea"/>
              <a:cs typeface="+mj-cs"/>
            </a:endParaRPr>
          </a:p>
        </p:txBody>
      </p:sp>
      <p:sp>
        <p:nvSpPr>
          <p:cNvPr id="8197" name="Rectangle 1"/>
          <p:cNvSpPr txBox="1">
            <a:spLocks noChangeArrowheads="1"/>
          </p:cNvSpPr>
          <p:nvPr/>
        </p:nvSpPr>
        <p:spPr bwMode="auto">
          <a:xfrm>
            <a:off x="5667375" y="1439863"/>
            <a:ext cx="4000500" cy="1846262"/>
          </a:xfrm>
          <a:prstGeom prst="rect">
            <a:avLst/>
          </a:prstGeom>
          <a:noFill/>
          <a:ln w="9525">
            <a:noFill/>
            <a:miter lim="800000"/>
            <a:headEnd/>
            <a:tailEnd/>
          </a:ln>
        </p:spPr>
        <p:txBody>
          <a:bodyPr anchor="ctr">
            <a:spAutoFit/>
          </a:bodyPr>
          <a:lstStyle/>
          <a:p>
            <a:r>
              <a:rPr lang="tr-TR" sz="1400" b="1" dirty="0" smtClean="0">
                <a:solidFill>
                  <a:schemeClr val="bg2"/>
                </a:solidFill>
                <a:latin typeface="Comic Sans MS" pitchFamily="66" charset="0"/>
              </a:rPr>
              <a:t> </a:t>
            </a:r>
            <a:endParaRPr lang="tr-TR" sz="1400" b="1" dirty="0">
              <a:solidFill>
                <a:schemeClr val="bg2"/>
              </a:solidFill>
              <a:latin typeface="Comic Sans MS" pitchFamily="66" charset="0"/>
            </a:endParaRPr>
          </a:p>
          <a:p>
            <a:r>
              <a:rPr lang="tr-TR" sz="1400" b="1" dirty="0">
                <a:solidFill>
                  <a:schemeClr val="bg2"/>
                </a:solidFill>
                <a:latin typeface="Comic Sans MS" pitchFamily="66" charset="0"/>
              </a:rPr>
              <a:t> </a:t>
            </a:r>
          </a:p>
          <a:p>
            <a:r>
              <a:rPr lang="tr-TR" sz="1400" b="1" dirty="0">
                <a:solidFill>
                  <a:schemeClr val="bg2"/>
                </a:solidFill>
                <a:latin typeface="Comic Sans MS" pitchFamily="66" charset="0"/>
              </a:rPr>
              <a:t>Biz memurlar, </a:t>
            </a:r>
          </a:p>
          <a:p>
            <a:r>
              <a:rPr lang="tr-TR" sz="1400" b="1" dirty="0">
                <a:solidFill>
                  <a:schemeClr val="bg2"/>
                </a:solidFill>
                <a:latin typeface="Comic Sans MS" pitchFamily="66" charset="0"/>
              </a:rPr>
              <a:t>Saat dokuzda, saat on ikide, saat beşte, </a:t>
            </a:r>
          </a:p>
          <a:p>
            <a:r>
              <a:rPr lang="tr-TR" sz="1400" b="1" dirty="0">
                <a:solidFill>
                  <a:schemeClr val="bg2"/>
                </a:solidFill>
                <a:latin typeface="Comic Sans MS" pitchFamily="66" charset="0"/>
              </a:rPr>
              <a:t>Biz bizeyizdir caddelerde.</a:t>
            </a:r>
          </a:p>
          <a:p>
            <a:r>
              <a:rPr lang="tr-TR" sz="1400" b="1" dirty="0">
                <a:solidFill>
                  <a:schemeClr val="bg2"/>
                </a:solidFill>
                <a:latin typeface="Comic Sans MS" pitchFamily="66" charset="0"/>
              </a:rPr>
              <a:t>Böyle yazmış yazımızı Ulu Tanrı; </a:t>
            </a:r>
          </a:p>
          <a:p>
            <a:r>
              <a:rPr lang="tr-TR" sz="1400" b="1" dirty="0">
                <a:solidFill>
                  <a:schemeClr val="bg2"/>
                </a:solidFill>
                <a:latin typeface="Comic Sans MS" pitchFamily="66" charset="0"/>
              </a:rPr>
              <a:t>Ya paydos zilini bekleriz, </a:t>
            </a:r>
          </a:p>
          <a:p>
            <a:r>
              <a:rPr lang="tr-TR" sz="1400" b="1" dirty="0">
                <a:solidFill>
                  <a:schemeClr val="bg2"/>
                </a:solidFill>
                <a:latin typeface="Comic Sans MS" pitchFamily="66" charset="0"/>
              </a:rPr>
              <a:t>Ya ay başını. </a:t>
            </a:r>
          </a:p>
        </p:txBody>
      </p:sp>
      <p:sp>
        <p:nvSpPr>
          <p:cNvPr id="8198" name="Rectangle 1"/>
          <p:cNvSpPr txBox="1">
            <a:spLocks noChangeArrowheads="1"/>
          </p:cNvSpPr>
          <p:nvPr/>
        </p:nvSpPr>
        <p:spPr bwMode="auto">
          <a:xfrm>
            <a:off x="6738938" y="3893562"/>
            <a:ext cx="2786062" cy="1169551"/>
          </a:xfrm>
          <a:prstGeom prst="rect">
            <a:avLst/>
          </a:prstGeom>
          <a:noFill/>
          <a:ln w="9525">
            <a:noFill/>
            <a:miter lim="800000"/>
            <a:headEnd/>
            <a:tailEnd/>
          </a:ln>
        </p:spPr>
        <p:txBody>
          <a:bodyPr anchor="ctr">
            <a:spAutoFit/>
          </a:bodyPr>
          <a:lstStyle/>
          <a:p>
            <a:r>
              <a:rPr lang="tr-TR" sz="1400" b="1" dirty="0">
                <a:solidFill>
                  <a:schemeClr val="bg2"/>
                </a:solidFill>
                <a:latin typeface="Comic Sans MS" pitchFamily="66" charset="0"/>
              </a:rPr>
              <a:t> </a:t>
            </a:r>
          </a:p>
          <a:p>
            <a:r>
              <a:rPr lang="tr-TR" sz="1400" b="1" dirty="0">
                <a:solidFill>
                  <a:schemeClr val="bg2"/>
                </a:solidFill>
                <a:latin typeface="Comic Sans MS" pitchFamily="66" charset="0"/>
              </a:rPr>
              <a:t>Cep delik, cepken delik, </a:t>
            </a:r>
          </a:p>
          <a:p>
            <a:r>
              <a:rPr lang="tr-TR" sz="1400" b="1" dirty="0">
                <a:solidFill>
                  <a:schemeClr val="bg2"/>
                </a:solidFill>
                <a:latin typeface="Comic Sans MS" pitchFamily="66" charset="0"/>
              </a:rPr>
              <a:t>Kol delik, mintan delik,</a:t>
            </a:r>
          </a:p>
          <a:p>
            <a:r>
              <a:rPr lang="tr-TR" sz="1400" b="1" dirty="0">
                <a:solidFill>
                  <a:schemeClr val="bg2"/>
                </a:solidFill>
                <a:latin typeface="Comic Sans MS" pitchFamily="66" charset="0"/>
              </a:rPr>
              <a:t>Yen delik, kaftan delik; </a:t>
            </a:r>
          </a:p>
          <a:p>
            <a:r>
              <a:rPr lang="tr-TR" sz="1400" b="1" dirty="0">
                <a:solidFill>
                  <a:schemeClr val="bg2"/>
                </a:solidFill>
                <a:latin typeface="Comic Sans MS" pitchFamily="66" charset="0"/>
              </a:rPr>
              <a:t>Kevgir misin be kardeşlik! </a:t>
            </a:r>
          </a:p>
        </p:txBody>
      </p:sp>
      <p:sp>
        <p:nvSpPr>
          <p:cNvPr id="8199" name="Rectangle 1"/>
          <p:cNvSpPr txBox="1">
            <a:spLocks noChangeArrowheads="1"/>
          </p:cNvSpPr>
          <p:nvPr/>
        </p:nvSpPr>
        <p:spPr bwMode="auto">
          <a:xfrm>
            <a:off x="2738439" y="3786188"/>
            <a:ext cx="3571875" cy="2062162"/>
          </a:xfrm>
          <a:prstGeom prst="rect">
            <a:avLst/>
          </a:prstGeom>
          <a:noFill/>
          <a:ln w="9525">
            <a:noFill/>
            <a:miter lim="800000"/>
            <a:headEnd/>
            <a:tailEnd/>
          </a:ln>
        </p:spPr>
        <p:txBody>
          <a:bodyPr anchor="ctr">
            <a:spAutoFit/>
          </a:bodyPr>
          <a:lstStyle/>
          <a:p>
            <a:r>
              <a:rPr lang="tr-TR" sz="1600" dirty="0">
                <a:solidFill>
                  <a:schemeClr val="bg2"/>
                </a:solidFill>
                <a:latin typeface="Comic Sans MS" pitchFamily="66" charset="0"/>
              </a:rPr>
              <a:t>                </a:t>
            </a:r>
            <a:r>
              <a:rPr lang="tr-TR" sz="1400" b="1" dirty="0" smtClean="0">
                <a:solidFill>
                  <a:schemeClr val="bg2"/>
                </a:solidFill>
                <a:latin typeface="Comic Sans MS" pitchFamily="66" charset="0"/>
              </a:rPr>
              <a:t> </a:t>
            </a:r>
            <a:endParaRPr lang="tr-TR" sz="1400" b="1" dirty="0">
              <a:solidFill>
                <a:schemeClr val="bg2"/>
              </a:solidFill>
              <a:latin typeface="Comic Sans MS" pitchFamily="66" charset="0"/>
            </a:endParaRPr>
          </a:p>
          <a:p>
            <a:r>
              <a:rPr lang="tr-TR" sz="1400" b="1" dirty="0">
                <a:solidFill>
                  <a:schemeClr val="bg2"/>
                </a:solidFill>
                <a:latin typeface="Comic Sans MS" pitchFamily="66" charset="0"/>
              </a:rPr>
              <a:t> </a:t>
            </a:r>
          </a:p>
          <a:p>
            <a:r>
              <a:rPr lang="tr-TR" sz="1400" b="1" dirty="0">
                <a:solidFill>
                  <a:schemeClr val="bg2"/>
                </a:solidFill>
                <a:latin typeface="Comic Sans MS" pitchFamily="66" charset="0"/>
              </a:rPr>
              <a:t>İstanbul’dan ayva da gelir, nar gelir, </a:t>
            </a:r>
          </a:p>
          <a:p>
            <a:r>
              <a:rPr lang="tr-TR" sz="1400" b="1" dirty="0">
                <a:solidFill>
                  <a:schemeClr val="bg2"/>
                </a:solidFill>
                <a:latin typeface="Comic Sans MS" pitchFamily="66" charset="0"/>
              </a:rPr>
              <a:t>Döndüm baktım, bir edalı yâr gelir, </a:t>
            </a:r>
          </a:p>
          <a:p>
            <a:r>
              <a:rPr lang="tr-TR" sz="1400" b="1" dirty="0">
                <a:solidFill>
                  <a:schemeClr val="bg2"/>
                </a:solidFill>
                <a:latin typeface="Comic Sans MS" pitchFamily="66" charset="0"/>
              </a:rPr>
              <a:t>Gelir desen, dar gelir, </a:t>
            </a:r>
          </a:p>
          <a:p>
            <a:r>
              <a:rPr lang="tr-TR" sz="1400" b="1" dirty="0">
                <a:solidFill>
                  <a:schemeClr val="bg2"/>
                </a:solidFill>
                <a:latin typeface="Comic Sans MS" pitchFamily="66" charset="0"/>
              </a:rPr>
              <a:t>Gün aşırı alacaklılar gelir. </a:t>
            </a:r>
          </a:p>
          <a:p>
            <a:r>
              <a:rPr lang="tr-TR" sz="1400" b="1" dirty="0">
                <a:solidFill>
                  <a:schemeClr val="bg2"/>
                </a:solidFill>
                <a:latin typeface="Comic Sans MS" pitchFamily="66" charset="0"/>
              </a:rPr>
              <a:t>Anam</a:t>
            </a:r>
          </a:p>
          <a:p>
            <a:r>
              <a:rPr lang="tr-TR" sz="1400" b="1" dirty="0" smtClean="0">
                <a:solidFill>
                  <a:schemeClr val="bg2"/>
                </a:solidFill>
                <a:latin typeface="Comic Sans MS" pitchFamily="66" charset="0"/>
              </a:rPr>
              <a:t>Dayanamam, </a:t>
            </a:r>
          </a:p>
          <a:p>
            <a:r>
              <a:rPr lang="tr-TR" sz="1400" b="1" dirty="0" smtClean="0">
                <a:solidFill>
                  <a:schemeClr val="bg2"/>
                </a:solidFill>
                <a:latin typeface="Comic Sans MS" pitchFamily="66" charset="0"/>
              </a:rPr>
              <a:t>Bu </a:t>
            </a:r>
            <a:r>
              <a:rPr lang="tr-TR" sz="1400" b="1" dirty="0">
                <a:solidFill>
                  <a:schemeClr val="bg2"/>
                </a:solidFill>
                <a:latin typeface="Comic Sans MS" pitchFamily="66" charset="0"/>
              </a:rPr>
              <a:t>iş bana zor gelir. </a:t>
            </a:r>
          </a:p>
        </p:txBody>
      </p:sp>
      <p:sp>
        <p:nvSpPr>
          <p:cNvPr id="20" name="Rectangle 1"/>
          <p:cNvSpPr txBox="1">
            <a:spLocks noChangeArrowheads="1"/>
          </p:cNvSpPr>
          <p:nvPr/>
        </p:nvSpPr>
        <p:spPr bwMode="auto">
          <a:xfrm>
            <a:off x="5238751" y="586680"/>
            <a:ext cx="1857375" cy="307777"/>
          </a:xfrm>
          <a:prstGeom prst="rect">
            <a:avLst/>
          </a:prstGeom>
          <a:noFill/>
          <a:ln w="9525">
            <a:noFill/>
            <a:miter lim="800000"/>
            <a:headEnd/>
            <a:tailEnd/>
          </a:ln>
          <a:effectLst/>
        </p:spPr>
        <p:txBody>
          <a:bodyPr anchor="ctr">
            <a:spAutoFit/>
          </a:bodyPr>
          <a:lstStyle/>
          <a:p>
            <a:pPr fontAlgn="auto">
              <a:spcAft>
                <a:spcPts val="0"/>
              </a:spcAft>
              <a:defRPr/>
            </a:pPr>
            <a:r>
              <a:rPr lang="tr-TR" sz="1400" b="1" dirty="0">
                <a:solidFill>
                  <a:srgbClr val="FFFF00"/>
                </a:solidFill>
                <a:latin typeface="Comic Sans MS" pitchFamily="66" charset="0"/>
              </a:rPr>
              <a:t>ÇEŞİTLEMELER</a:t>
            </a:r>
            <a:endParaRPr lang="tr-TR" sz="1400" b="1" dirty="0">
              <a:solidFill>
                <a:srgbClr val="FFFF00"/>
              </a:solidFill>
              <a:latin typeface="Comic Sans MS" pitchFamily="66" charset="0"/>
              <a:ea typeface="+mj-ea"/>
              <a:cs typeface="+mj-cs"/>
            </a:endParaRPr>
          </a:p>
        </p:txBody>
      </p:sp>
      <p:pic>
        <p:nvPicPr>
          <p:cNvPr id="8204" name="11 Resim" descr="orhan_veli_kanik.jpg"/>
          <p:cNvPicPr>
            <a:picLocks noChangeAspect="1"/>
          </p:cNvPicPr>
          <p:nvPr/>
        </p:nvPicPr>
        <p:blipFill>
          <a:blip r:embed="rId4" cstate="print"/>
          <a:srcRect/>
          <a:stretch>
            <a:fillRect/>
          </a:stretch>
        </p:blipFill>
        <p:spPr bwMode="auto">
          <a:xfrm>
            <a:off x="8114928" y="571501"/>
            <a:ext cx="1129307" cy="1527174"/>
          </a:xfrm>
          <a:prstGeom prst="rect">
            <a:avLst/>
          </a:prstGeom>
          <a:noFill/>
          <a:ln w="9525">
            <a:noFill/>
            <a:miter lim="800000"/>
            <a:headEnd/>
            <a:tailEnd/>
          </a:ln>
        </p:spPr>
      </p:pic>
      <p:sp>
        <p:nvSpPr>
          <p:cNvPr id="14"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6" name="Grup 15"/>
          <p:cNvGrpSpPr/>
          <p:nvPr/>
        </p:nvGrpSpPr>
        <p:grpSpPr>
          <a:xfrm>
            <a:off x="10659502" y="6312915"/>
            <a:ext cx="1485170" cy="486000"/>
            <a:chOff x="10548000" y="6228000"/>
            <a:chExt cx="1485170" cy="486000"/>
          </a:xfrm>
        </p:grpSpPr>
        <p:sp>
          <p:nvSpPr>
            <p:cNvPr id="19" name="Sağ Ok 18">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21" name="Sol Ok 20">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
        <p:nvSpPr>
          <p:cNvPr id="2" name="Metin kutusu 1"/>
          <p:cNvSpPr txBox="1"/>
          <p:nvPr/>
        </p:nvSpPr>
        <p:spPr>
          <a:xfrm>
            <a:off x="2639616" y="1556792"/>
            <a:ext cx="2808312" cy="307777"/>
          </a:xfrm>
          <a:prstGeom prst="rect">
            <a:avLst/>
          </a:prstGeom>
          <a:noFill/>
        </p:spPr>
        <p:txBody>
          <a:bodyPr wrap="square" rtlCol="0">
            <a:spAutoFit/>
          </a:bodyPr>
          <a:lstStyle/>
          <a:p>
            <a:r>
              <a:rPr lang="tr-TR" sz="1400" b="1" dirty="0">
                <a:solidFill>
                  <a:schemeClr val="bg2"/>
                </a:solidFill>
                <a:latin typeface="Comic Sans MS" pitchFamily="66" charset="0"/>
              </a:rPr>
              <a:t>CIMBIZLI ŞİİR</a:t>
            </a:r>
            <a:endParaRPr lang="tr-TR" sz="1400" dirty="0"/>
          </a:p>
        </p:txBody>
      </p:sp>
      <p:sp>
        <p:nvSpPr>
          <p:cNvPr id="23" name="Metin kutusu 22"/>
          <p:cNvSpPr txBox="1"/>
          <p:nvPr/>
        </p:nvSpPr>
        <p:spPr>
          <a:xfrm>
            <a:off x="3502002" y="3894683"/>
            <a:ext cx="2808312" cy="307777"/>
          </a:xfrm>
          <a:prstGeom prst="rect">
            <a:avLst/>
          </a:prstGeom>
          <a:noFill/>
        </p:spPr>
        <p:txBody>
          <a:bodyPr wrap="square" rtlCol="0">
            <a:spAutoFit/>
          </a:bodyPr>
          <a:lstStyle/>
          <a:p>
            <a:r>
              <a:rPr lang="tr-TR" sz="1400" b="1" dirty="0" smtClean="0">
                <a:solidFill>
                  <a:schemeClr val="bg2"/>
                </a:solidFill>
                <a:latin typeface="Comic Sans MS" pitchFamily="66" charset="0"/>
              </a:rPr>
              <a:t>GELİRLİ </a:t>
            </a:r>
            <a:r>
              <a:rPr lang="tr-TR" sz="1400" b="1" dirty="0">
                <a:solidFill>
                  <a:schemeClr val="bg2"/>
                </a:solidFill>
                <a:latin typeface="Comic Sans MS" pitchFamily="66" charset="0"/>
              </a:rPr>
              <a:t>ŞİİR</a:t>
            </a:r>
            <a:endParaRPr lang="tr-TR" sz="1400" dirty="0"/>
          </a:p>
        </p:txBody>
      </p:sp>
      <p:sp>
        <p:nvSpPr>
          <p:cNvPr id="24" name="Metin kutusu 23"/>
          <p:cNvSpPr txBox="1"/>
          <p:nvPr/>
        </p:nvSpPr>
        <p:spPr>
          <a:xfrm>
            <a:off x="5663952" y="1547489"/>
            <a:ext cx="2808312" cy="307777"/>
          </a:xfrm>
          <a:prstGeom prst="rect">
            <a:avLst/>
          </a:prstGeom>
          <a:noFill/>
        </p:spPr>
        <p:txBody>
          <a:bodyPr wrap="square" rtlCol="0">
            <a:spAutoFit/>
          </a:bodyPr>
          <a:lstStyle/>
          <a:p>
            <a:r>
              <a:rPr lang="tr-TR" sz="1400" b="1" dirty="0">
                <a:solidFill>
                  <a:schemeClr val="bg2"/>
                </a:solidFill>
                <a:latin typeface="Comic Sans MS" pitchFamily="66" charset="0"/>
              </a:rPr>
              <a:t>ZİLLİ</a:t>
            </a:r>
            <a:r>
              <a:rPr lang="tr-TR" sz="1400" b="1" dirty="0" smtClean="0">
                <a:solidFill>
                  <a:schemeClr val="bg2"/>
                </a:solidFill>
                <a:latin typeface="Comic Sans MS" pitchFamily="66" charset="0"/>
              </a:rPr>
              <a:t> </a:t>
            </a:r>
            <a:r>
              <a:rPr lang="tr-TR" sz="1400" b="1" dirty="0">
                <a:solidFill>
                  <a:schemeClr val="bg2"/>
                </a:solidFill>
                <a:latin typeface="Comic Sans MS" pitchFamily="66" charset="0"/>
              </a:rPr>
              <a:t>ŞİİR</a:t>
            </a:r>
            <a:endParaRPr lang="tr-TR" sz="1400" dirty="0"/>
          </a:p>
        </p:txBody>
      </p:sp>
      <p:sp>
        <p:nvSpPr>
          <p:cNvPr id="3" name="Dikdörtgen 2"/>
          <p:cNvSpPr/>
          <p:nvPr/>
        </p:nvSpPr>
        <p:spPr>
          <a:xfrm>
            <a:off x="7021098" y="3789040"/>
            <a:ext cx="1523174" cy="307777"/>
          </a:xfrm>
          <a:prstGeom prst="rect">
            <a:avLst/>
          </a:prstGeom>
        </p:spPr>
        <p:txBody>
          <a:bodyPr wrap="none">
            <a:spAutoFit/>
          </a:bodyPr>
          <a:lstStyle/>
          <a:p>
            <a:r>
              <a:rPr lang="tr-TR" sz="1400" b="1" dirty="0">
                <a:solidFill>
                  <a:schemeClr val="bg2"/>
                </a:solidFill>
                <a:latin typeface="Comic Sans MS" pitchFamily="66" charset="0"/>
              </a:rPr>
              <a:t>DELİKLİ ŞİİR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27 Resim" descr="coolanimation10vm4.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7171" name="Rectangle 1"/>
          <p:cNvSpPr>
            <a:spLocks noGrp="1" noChangeArrowheads="1"/>
          </p:cNvSpPr>
          <p:nvPr>
            <p:ph type="ctrTitle"/>
          </p:nvPr>
        </p:nvSpPr>
        <p:spPr>
          <a:xfrm>
            <a:off x="3667126" y="1208089"/>
            <a:ext cx="4143375" cy="1292225"/>
          </a:xfrm>
        </p:spPr>
        <p:txBody>
          <a:bodyPr>
            <a:spAutoFit/>
          </a:bodyPr>
          <a:lstStyle/>
          <a:p>
            <a:pPr algn="l"/>
            <a:r>
              <a:rPr lang="tr-TR" sz="1600" dirty="0">
                <a:solidFill>
                  <a:schemeClr val="bg1"/>
                </a:solidFill>
                <a:latin typeface="Comic Sans MS" pitchFamily="66" charset="0"/>
              </a:rPr>
              <a:t>Gözümde bir damla su, deniz olup taşıyor,</a:t>
            </a:r>
            <a:br>
              <a:rPr lang="tr-TR" sz="1600" dirty="0">
                <a:solidFill>
                  <a:schemeClr val="bg1"/>
                </a:solidFill>
                <a:latin typeface="Comic Sans MS" pitchFamily="66" charset="0"/>
              </a:rPr>
            </a:br>
            <a:r>
              <a:rPr lang="tr-TR" sz="1600" dirty="0">
                <a:solidFill>
                  <a:schemeClr val="bg1"/>
                </a:solidFill>
                <a:latin typeface="Comic Sans MS" pitchFamily="66" charset="0"/>
              </a:rPr>
              <a:t>Çöllerde kalmış gibi yanıyor, yanıyorum.</a:t>
            </a:r>
            <a:br>
              <a:rPr lang="tr-TR" sz="1600" dirty="0">
                <a:solidFill>
                  <a:schemeClr val="bg1"/>
                </a:solidFill>
                <a:latin typeface="Comic Sans MS" pitchFamily="66" charset="0"/>
              </a:rPr>
            </a:br>
            <a:r>
              <a:rPr lang="tr-TR" sz="1600" dirty="0">
                <a:solidFill>
                  <a:schemeClr val="bg1"/>
                </a:solidFill>
                <a:latin typeface="Comic Sans MS" pitchFamily="66" charset="0"/>
              </a:rPr>
              <a:t>Bütün gemicilerin ruhu bende yaşıyor,</a:t>
            </a:r>
            <a:br>
              <a:rPr lang="tr-TR" sz="1600" dirty="0">
                <a:solidFill>
                  <a:schemeClr val="bg1"/>
                </a:solidFill>
                <a:latin typeface="Comic Sans MS" pitchFamily="66" charset="0"/>
              </a:rPr>
            </a:br>
            <a:r>
              <a:rPr lang="tr-TR" sz="1600" dirty="0">
                <a:solidFill>
                  <a:schemeClr val="bg1"/>
                </a:solidFill>
                <a:latin typeface="Comic Sans MS" pitchFamily="66" charset="0"/>
              </a:rPr>
              <a:t>Başımdaki gökleri bir deniz sanıyorum.</a:t>
            </a:r>
            <a:br>
              <a:rPr lang="tr-TR" sz="1600" dirty="0">
                <a:solidFill>
                  <a:schemeClr val="bg1"/>
                </a:solidFill>
                <a:latin typeface="Comic Sans MS" pitchFamily="66" charset="0"/>
              </a:rPr>
            </a:br>
            <a:r>
              <a:rPr lang="tr-TR" sz="1400" i="1" dirty="0">
                <a:solidFill>
                  <a:schemeClr val="bg1"/>
                </a:solidFill>
                <a:latin typeface="Comic Sans MS" pitchFamily="66" charset="0"/>
              </a:rPr>
              <a:t> </a:t>
            </a:r>
            <a:endParaRPr lang="tr-TR" sz="1200" dirty="0">
              <a:solidFill>
                <a:schemeClr val="bg1"/>
              </a:solidFill>
              <a:latin typeface="Comic Sans MS" pitchFamily="66" charset="0"/>
            </a:endParaRPr>
          </a:p>
        </p:txBody>
      </p:sp>
      <p:sp>
        <p:nvSpPr>
          <p:cNvPr id="7" name="Rectangle 1"/>
          <p:cNvSpPr txBox="1">
            <a:spLocks noChangeArrowheads="1"/>
          </p:cNvSpPr>
          <p:nvPr/>
        </p:nvSpPr>
        <p:spPr bwMode="auto">
          <a:xfrm>
            <a:off x="4452939" y="786607"/>
            <a:ext cx="2428875" cy="338137"/>
          </a:xfrm>
          <a:prstGeom prst="rect">
            <a:avLst/>
          </a:prstGeom>
          <a:noFill/>
          <a:ln w="9525">
            <a:noFill/>
            <a:miter lim="800000"/>
            <a:headEnd/>
            <a:tailEnd/>
          </a:ln>
          <a:effectLst/>
        </p:spPr>
        <p:txBody>
          <a:bodyPr anchor="ctr">
            <a:spAutoFit/>
          </a:bodyPr>
          <a:lstStyle/>
          <a:p>
            <a:pPr algn="ctr">
              <a:defRPr/>
            </a:pPr>
            <a:r>
              <a:rPr lang="tr-TR" sz="1600" b="1" dirty="0">
                <a:solidFill>
                  <a:schemeClr val="bg1"/>
                </a:solidFill>
                <a:latin typeface="Comic Sans MS" pitchFamily="66" charset="0"/>
                <a:ea typeface="+mj-ea"/>
                <a:cs typeface="Arial" pitchFamily="34" charset="0"/>
              </a:rPr>
              <a:t>DENİZ HASRETİ</a:t>
            </a:r>
            <a:endParaRPr lang="tr-TR" sz="1600" dirty="0">
              <a:solidFill>
                <a:schemeClr val="bg1"/>
              </a:solidFill>
              <a:latin typeface="Comic Sans MS" pitchFamily="66" charset="0"/>
              <a:ea typeface="+mj-ea"/>
              <a:cs typeface="+mj-cs"/>
            </a:endParaRPr>
          </a:p>
        </p:txBody>
      </p:sp>
      <p:sp>
        <p:nvSpPr>
          <p:cNvPr id="8" name="Rectangle 1"/>
          <p:cNvSpPr txBox="1">
            <a:spLocks noChangeArrowheads="1"/>
          </p:cNvSpPr>
          <p:nvPr/>
        </p:nvSpPr>
        <p:spPr bwMode="auto">
          <a:xfrm>
            <a:off x="4667251" y="2319339"/>
            <a:ext cx="4429125" cy="1323975"/>
          </a:xfrm>
          <a:prstGeom prst="rect">
            <a:avLst/>
          </a:prstGeom>
          <a:noFill/>
          <a:ln w="9525">
            <a:noFill/>
            <a:miter lim="800000"/>
            <a:headEnd/>
            <a:tailEnd/>
          </a:ln>
          <a:effectLst/>
        </p:spPr>
        <p:txBody>
          <a:bodyPr anchor="ctr">
            <a:spAutoFit/>
          </a:bodyPr>
          <a:lstStyle/>
          <a:p>
            <a:pPr fontAlgn="auto">
              <a:spcAft>
                <a:spcPts val="0"/>
              </a:spcAft>
              <a:defRPr/>
            </a:pPr>
            <a:r>
              <a:rPr lang="tr-TR" sz="1600" dirty="0">
                <a:solidFill>
                  <a:schemeClr val="bg1"/>
                </a:solidFill>
                <a:latin typeface="Comic Sans MS" pitchFamily="66" charset="0"/>
              </a:rPr>
              <a:t>Nasıl yaşayacağım ey deniz senden uzak?</a:t>
            </a:r>
            <a:br>
              <a:rPr lang="tr-TR" sz="1600" dirty="0">
                <a:solidFill>
                  <a:schemeClr val="bg1"/>
                </a:solidFill>
                <a:latin typeface="Comic Sans MS" pitchFamily="66" charset="0"/>
              </a:rPr>
            </a:br>
            <a:r>
              <a:rPr lang="tr-TR" sz="1600" dirty="0">
                <a:solidFill>
                  <a:schemeClr val="bg1"/>
                </a:solidFill>
                <a:latin typeface="Comic Sans MS" pitchFamily="66" charset="0"/>
              </a:rPr>
              <a:t>Yanıp sönüyor gibi gözlerimde fenerin!</a:t>
            </a:r>
            <a:br>
              <a:rPr lang="tr-TR" sz="1600" dirty="0">
                <a:solidFill>
                  <a:schemeClr val="bg1"/>
                </a:solidFill>
                <a:latin typeface="Comic Sans MS" pitchFamily="66" charset="0"/>
              </a:rPr>
            </a:br>
            <a:r>
              <a:rPr lang="tr-TR" sz="1600" dirty="0">
                <a:solidFill>
                  <a:schemeClr val="bg1"/>
                </a:solidFill>
                <a:latin typeface="Comic Sans MS" pitchFamily="66" charset="0"/>
              </a:rPr>
              <a:t>Uyuyor mu limanda her gece sallanarak,</a:t>
            </a:r>
            <a:br>
              <a:rPr lang="tr-TR" sz="1600" dirty="0">
                <a:solidFill>
                  <a:schemeClr val="bg1"/>
                </a:solidFill>
                <a:latin typeface="Comic Sans MS" pitchFamily="66" charset="0"/>
              </a:rPr>
            </a:br>
            <a:r>
              <a:rPr lang="tr-TR" sz="1600" dirty="0">
                <a:solidFill>
                  <a:schemeClr val="bg1"/>
                </a:solidFill>
                <a:latin typeface="Comic Sans MS" pitchFamily="66" charset="0"/>
              </a:rPr>
              <a:t>Altından çivilerle çakılmış gemilerin?</a:t>
            </a:r>
            <a:r>
              <a:rPr lang="tr-TR" sz="1600" dirty="0">
                <a:latin typeface="Comic Sans MS" pitchFamily="66" charset="0"/>
              </a:rPr>
              <a:t/>
            </a:r>
            <a:br>
              <a:rPr lang="tr-TR" sz="1600" dirty="0">
                <a:latin typeface="Comic Sans MS" pitchFamily="66" charset="0"/>
              </a:rPr>
            </a:br>
            <a:endParaRPr lang="tr-TR" sz="1600" dirty="0">
              <a:solidFill>
                <a:srgbClr val="0070C0"/>
              </a:solidFill>
              <a:latin typeface="Comic Sans MS" pitchFamily="66" charset="0"/>
              <a:ea typeface="+mj-ea"/>
              <a:cs typeface="+mj-cs"/>
            </a:endParaRPr>
          </a:p>
        </p:txBody>
      </p:sp>
      <p:sp>
        <p:nvSpPr>
          <p:cNvPr id="9" name="Rectangle 1"/>
          <p:cNvSpPr txBox="1">
            <a:spLocks noChangeArrowheads="1"/>
          </p:cNvSpPr>
          <p:nvPr/>
        </p:nvSpPr>
        <p:spPr bwMode="auto">
          <a:xfrm>
            <a:off x="3738564" y="3462339"/>
            <a:ext cx="4429125" cy="1323975"/>
          </a:xfrm>
          <a:prstGeom prst="rect">
            <a:avLst/>
          </a:prstGeom>
          <a:noFill/>
          <a:ln w="9525">
            <a:noFill/>
            <a:miter lim="800000"/>
            <a:headEnd/>
            <a:tailEnd/>
          </a:ln>
          <a:effectLst/>
        </p:spPr>
        <p:txBody>
          <a:bodyPr anchor="ctr">
            <a:spAutoFit/>
          </a:bodyPr>
          <a:lstStyle/>
          <a:p>
            <a:pPr fontAlgn="auto">
              <a:spcAft>
                <a:spcPts val="0"/>
              </a:spcAft>
              <a:defRPr/>
            </a:pPr>
            <a:r>
              <a:rPr lang="tr-TR" sz="1600" dirty="0">
                <a:solidFill>
                  <a:schemeClr val="bg1"/>
                </a:solidFill>
                <a:latin typeface="Comic Sans MS" pitchFamily="66" charset="0"/>
              </a:rPr>
              <a:t>Sevmiyorum suyunda yıkanmamış rüzgârı,</a:t>
            </a:r>
            <a:br>
              <a:rPr lang="tr-TR" sz="1600" dirty="0">
                <a:solidFill>
                  <a:schemeClr val="bg1"/>
                </a:solidFill>
                <a:latin typeface="Comic Sans MS" pitchFamily="66" charset="0"/>
              </a:rPr>
            </a:br>
            <a:r>
              <a:rPr lang="tr-TR" sz="1600" dirty="0">
                <a:solidFill>
                  <a:schemeClr val="bg1"/>
                </a:solidFill>
                <a:latin typeface="Comic Sans MS" pitchFamily="66" charset="0"/>
              </a:rPr>
              <a:t>Dalgaların gözümde tütüyor mavi, yeşil...</a:t>
            </a:r>
            <a:br>
              <a:rPr lang="tr-TR" sz="1600" dirty="0">
                <a:solidFill>
                  <a:schemeClr val="bg1"/>
                </a:solidFill>
                <a:latin typeface="Comic Sans MS" pitchFamily="66" charset="0"/>
              </a:rPr>
            </a:br>
            <a:r>
              <a:rPr lang="tr-TR" sz="1600" dirty="0">
                <a:solidFill>
                  <a:schemeClr val="bg1"/>
                </a:solidFill>
                <a:latin typeface="Comic Sans MS" pitchFamily="66" charset="0"/>
              </a:rPr>
              <a:t>İçimi güldürmüyor sensiz ay ışıkları,</a:t>
            </a:r>
            <a:br>
              <a:rPr lang="tr-TR" sz="1600" dirty="0">
                <a:solidFill>
                  <a:schemeClr val="bg1"/>
                </a:solidFill>
                <a:latin typeface="Comic Sans MS" pitchFamily="66" charset="0"/>
              </a:rPr>
            </a:br>
            <a:r>
              <a:rPr lang="tr-TR" sz="1600" dirty="0">
                <a:solidFill>
                  <a:schemeClr val="bg1"/>
                </a:solidFill>
                <a:latin typeface="Comic Sans MS" pitchFamily="66" charset="0"/>
              </a:rPr>
              <a:t>Ufkundan yükselmeyen güneşler güneş değil.</a:t>
            </a:r>
            <a:br>
              <a:rPr lang="tr-TR" sz="1600" dirty="0">
                <a:solidFill>
                  <a:schemeClr val="bg1"/>
                </a:solidFill>
                <a:latin typeface="Comic Sans MS" pitchFamily="66" charset="0"/>
              </a:rPr>
            </a:br>
            <a:endParaRPr lang="tr-TR" sz="1600" dirty="0">
              <a:solidFill>
                <a:schemeClr val="bg1"/>
              </a:solidFill>
              <a:latin typeface="Comic Sans MS" pitchFamily="66" charset="0"/>
              <a:ea typeface="+mj-ea"/>
              <a:cs typeface="+mj-cs"/>
            </a:endParaRPr>
          </a:p>
        </p:txBody>
      </p:sp>
      <p:sp>
        <p:nvSpPr>
          <p:cNvPr id="12" name="Rectangle 1"/>
          <p:cNvSpPr txBox="1">
            <a:spLocks noChangeArrowheads="1"/>
          </p:cNvSpPr>
          <p:nvPr/>
        </p:nvSpPr>
        <p:spPr bwMode="auto">
          <a:xfrm>
            <a:off x="4667251" y="4637088"/>
            <a:ext cx="4786313" cy="1077912"/>
          </a:xfrm>
          <a:prstGeom prst="rect">
            <a:avLst/>
          </a:prstGeom>
          <a:noFill/>
          <a:ln w="9525">
            <a:noFill/>
            <a:miter lim="800000"/>
            <a:headEnd/>
            <a:tailEnd/>
          </a:ln>
          <a:effectLst/>
        </p:spPr>
        <p:txBody>
          <a:bodyPr anchor="ctr">
            <a:spAutoFit/>
          </a:bodyPr>
          <a:lstStyle/>
          <a:p>
            <a:pPr fontAlgn="auto">
              <a:spcAft>
                <a:spcPts val="0"/>
              </a:spcAft>
              <a:defRPr/>
            </a:pPr>
            <a:r>
              <a:rPr lang="tr-TR" sz="1600" dirty="0">
                <a:solidFill>
                  <a:schemeClr val="bg1"/>
                </a:solidFill>
                <a:latin typeface="Comic Sans MS" pitchFamily="66" charset="0"/>
              </a:rPr>
              <a:t>Bir gün nehirler gibi çağlayarak derinden,</a:t>
            </a:r>
            <a:br>
              <a:rPr lang="tr-TR" sz="1600" dirty="0">
                <a:solidFill>
                  <a:schemeClr val="bg1"/>
                </a:solidFill>
                <a:latin typeface="Comic Sans MS" pitchFamily="66" charset="0"/>
              </a:rPr>
            </a:br>
            <a:r>
              <a:rPr lang="tr-TR" sz="1600" dirty="0">
                <a:solidFill>
                  <a:schemeClr val="bg1"/>
                </a:solidFill>
                <a:latin typeface="Comic Sans MS" pitchFamily="66" charset="0"/>
              </a:rPr>
              <a:t>Dağlardan, ormanlardan sana akacak mıyım?</a:t>
            </a:r>
            <a:br>
              <a:rPr lang="tr-TR" sz="1600" dirty="0">
                <a:solidFill>
                  <a:schemeClr val="bg1"/>
                </a:solidFill>
                <a:latin typeface="Comic Sans MS" pitchFamily="66" charset="0"/>
              </a:rPr>
            </a:br>
            <a:r>
              <a:rPr lang="tr-TR" sz="1600" dirty="0">
                <a:solidFill>
                  <a:schemeClr val="bg1"/>
                </a:solidFill>
                <a:latin typeface="Comic Sans MS" pitchFamily="66" charset="0"/>
              </a:rPr>
              <a:t>Ey deniz, şöyle bir gün sana bakacak mıyım,</a:t>
            </a:r>
            <a:br>
              <a:rPr lang="tr-TR" sz="1600" dirty="0">
                <a:solidFill>
                  <a:schemeClr val="bg1"/>
                </a:solidFill>
                <a:latin typeface="Comic Sans MS" pitchFamily="66" charset="0"/>
              </a:rPr>
            </a:br>
            <a:r>
              <a:rPr lang="tr-TR" sz="1600" dirty="0">
                <a:solidFill>
                  <a:schemeClr val="bg1"/>
                </a:solidFill>
                <a:latin typeface="Comic Sans MS" pitchFamily="66" charset="0"/>
              </a:rPr>
              <a:t>Elma bahçelerinden, fındık bahçelerinden?...</a:t>
            </a:r>
            <a:endParaRPr lang="tr-TR" sz="1600" dirty="0">
              <a:solidFill>
                <a:schemeClr val="bg1"/>
              </a:solidFill>
              <a:latin typeface="Comic Sans MS" pitchFamily="66" charset="0"/>
              <a:ea typeface="+mj-ea"/>
              <a:cs typeface="+mj-cs"/>
            </a:endParaRPr>
          </a:p>
        </p:txBody>
      </p:sp>
      <p:sp>
        <p:nvSpPr>
          <p:cNvPr id="13" name="Rectangle 1"/>
          <p:cNvSpPr txBox="1">
            <a:spLocks noChangeArrowheads="1"/>
          </p:cNvSpPr>
          <p:nvPr/>
        </p:nvSpPr>
        <p:spPr bwMode="auto">
          <a:xfrm>
            <a:off x="5951984" y="5876717"/>
            <a:ext cx="3001517" cy="338554"/>
          </a:xfrm>
          <a:prstGeom prst="rect">
            <a:avLst/>
          </a:prstGeom>
          <a:noFill/>
          <a:ln w="9525">
            <a:noFill/>
            <a:miter lim="800000"/>
            <a:headEnd/>
            <a:tailEnd/>
          </a:ln>
          <a:effectLst/>
        </p:spPr>
        <p:txBody>
          <a:bodyPr wrap="square" anchor="ctr">
            <a:spAutoFit/>
          </a:bodyPr>
          <a:lstStyle/>
          <a:p>
            <a:pPr fontAlgn="auto">
              <a:spcAft>
                <a:spcPts val="0"/>
              </a:spcAft>
              <a:defRPr/>
            </a:pPr>
            <a:r>
              <a:rPr lang="tr-TR" sz="1600" b="1" dirty="0">
                <a:solidFill>
                  <a:schemeClr val="bg1"/>
                </a:solidFill>
                <a:latin typeface="Comic Sans MS" pitchFamily="66" charset="0"/>
              </a:rPr>
              <a:t>ÖMER BEDRETTİN UŞAKLI</a:t>
            </a:r>
            <a:endParaRPr lang="tr-TR" sz="1600" b="1" dirty="0">
              <a:solidFill>
                <a:schemeClr val="bg1"/>
              </a:solidFill>
              <a:latin typeface="Comic Sans MS" pitchFamily="66" charset="0"/>
              <a:ea typeface="+mj-ea"/>
              <a:cs typeface="+mj-cs"/>
            </a:endParaRPr>
          </a:p>
        </p:txBody>
      </p:sp>
      <p:pic>
        <p:nvPicPr>
          <p:cNvPr id="7180" name="28 Resim" descr="mrryasszaumrrya.jpg"/>
          <p:cNvPicPr>
            <a:picLocks noChangeAspect="1"/>
          </p:cNvPicPr>
          <p:nvPr/>
        </p:nvPicPr>
        <p:blipFill>
          <a:blip r:embed="rId4" cstate="print"/>
          <a:srcRect/>
          <a:stretch>
            <a:fillRect/>
          </a:stretch>
        </p:blipFill>
        <p:spPr bwMode="auto">
          <a:xfrm>
            <a:off x="7752184" y="786607"/>
            <a:ext cx="1241414" cy="1532732"/>
          </a:xfrm>
          <a:prstGeom prst="rect">
            <a:avLst/>
          </a:prstGeom>
          <a:noFill/>
          <a:ln w="9525">
            <a:noFill/>
            <a:miter lim="800000"/>
            <a:headEnd/>
            <a:tailEnd/>
          </a:ln>
        </p:spPr>
      </p:pic>
      <p:sp>
        <p:nvSpPr>
          <p:cNvPr id="15"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8" name="Grup 17"/>
          <p:cNvGrpSpPr/>
          <p:nvPr/>
        </p:nvGrpSpPr>
        <p:grpSpPr>
          <a:xfrm>
            <a:off x="10659502" y="6327376"/>
            <a:ext cx="1485170" cy="486000"/>
            <a:chOff x="10548000" y="6228000"/>
            <a:chExt cx="1485170" cy="486000"/>
          </a:xfrm>
        </p:grpSpPr>
        <p:sp>
          <p:nvSpPr>
            <p:cNvPr id="19" name="Sağ Ok 18">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20" name="Sol Ok 19">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22 Resim" descr="Çerçeve 99.gif"/>
          <p:cNvPicPr>
            <a:picLocks noChangeAspect="1"/>
          </p:cNvPicPr>
          <p:nvPr/>
        </p:nvPicPr>
        <p:blipFill>
          <a:blip r:embed="rId3" cstate="print"/>
          <a:srcRect/>
          <a:stretch>
            <a:fillRect/>
          </a:stretch>
        </p:blipFill>
        <p:spPr bwMode="auto">
          <a:xfrm>
            <a:off x="5420978" y="0"/>
            <a:ext cx="6771022" cy="6858000"/>
          </a:xfrm>
          <a:prstGeom prst="rect">
            <a:avLst/>
          </a:prstGeom>
          <a:noFill/>
          <a:ln w="9525">
            <a:noFill/>
            <a:miter lim="800000"/>
            <a:headEnd/>
            <a:tailEnd/>
          </a:ln>
        </p:spPr>
      </p:pic>
      <p:sp>
        <p:nvSpPr>
          <p:cNvPr id="32774" name="Rectangle 1"/>
          <p:cNvSpPr txBox="1">
            <a:spLocks noChangeArrowheads="1"/>
          </p:cNvSpPr>
          <p:nvPr/>
        </p:nvSpPr>
        <p:spPr bwMode="auto">
          <a:xfrm>
            <a:off x="7591705" y="1487077"/>
            <a:ext cx="4000500" cy="4832092"/>
          </a:xfrm>
          <a:prstGeom prst="rect">
            <a:avLst/>
          </a:prstGeom>
          <a:noFill/>
          <a:ln w="9525">
            <a:noFill/>
            <a:miter lim="800000"/>
            <a:headEnd/>
            <a:tailEnd/>
          </a:ln>
        </p:spPr>
        <p:txBody>
          <a:bodyPr anchor="ctr">
            <a:spAutoFit/>
          </a:bodyPr>
          <a:lstStyle/>
          <a:p>
            <a:r>
              <a:rPr lang="tr-TR" sz="1400" b="1" dirty="0">
                <a:latin typeface="Comic Sans MS" pitchFamily="66" charset="0"/>
              </a:rPr>
              <a:t>         </a:t>
            </a:r>
            <a:r>
              <a:rPr lang="tr-TR" sz="1400" b="1" dirty="0" smtClean="0">
                <a:solidFill>
                  <a:srgbClr val="0033CC"/>
                </a:solidFill>
                <a:latin typeface="Comic Sans MS" pitchFamily="66" charset="0"/>
              </a:rPr>
              <a:t> </a:t>
            </a:r>
            <a:endParaRPr lang="tr-TR" sz="1400" b="1" dirty="0">
              <a:solidFill>
                <a:srgbClr val="0033CC"/>
              </a:solidFill>
              <a:latin typeface="Comic Sans MS" pitchFamily="66" charset="0"/>
            </a:endParaRPr>
          </a:p>
          <a:p>
            <a:endParaRPr lang="tr-TR" sz="1200" b="1" dirty="0">
              <a:solidFill>
                <a:srgbClr val="0033CC"/>
              </a:solidFill>
              <a:latin typeface="Comic Sans MS" pitchFamily="66" charset="0"/>
            </a:endParaRPr>
          </a:p>
          <a:p>
            <a:r>
              <a:rPr lang="tr-TR" sz="1200" b="1" dirty="0">
                <a:solidFill>
                  <a:srgbClr val="0033CC"/>
                </a:solidFill>
                <a:latin typeface="Comic Sans MS" pitchFamily="66" charset="0"/>
              </a:rPr>
              <a:t>Çocuklarımız neleri sevmiyorlar ki… </a:t>
            </a:r>
          </a:p>
          <a:p>
            <a:r>
              <a:rPr lang="tr-TR" sz="1200" b="1" dirty="0">
                <a:solidFill>
                  <a:srgbClr val="0033CC"/>
                </a:solidFill>
                <a:latin typeface="Comic Sans MS" pitchFamily="66" charset="0"/>
              </a:rPr>
              <a:t>Uçurtmayı seviyorlar söz gelişi.</a:t>
            </a:r>
          </a:p>
          <a:p>
            <a:r>
              <a:rPr lang="tr-TR" sz="1200" b="1" dirty="0">
                <a:solidFill>
                  <a:srgbClr val="0033CC"/>
                </a:solidFill>
                <a:latin typeface="Comic Sans MS" pitchFamily="66" charset="0"/>
              </a:rPr>
              <a:t>Bir havalandı mı uçurtmaları, </a:t>
            </a:r>
          </a:p>
          <a:p>
            <a:r>
              <a:rPr lang="tr-TR" sz="1200" b="1" dirty="0">
                <a:solidFill>
                  <a:srgbClr val="0033CC"/>
                </a:solidFill>
                <a:latin typeface="Comic Sans MS" pitchFamily="66" charset="0"/>
              </a:rPr>
              <a:t>Daha da güzelleşiyorlar. </a:t>
            </a:r>
          </a:p>
          <a:p>
            <a:r>
              <a:rPr lang="tr-TR" sz="1200" b="1" dirty="0">
                <a:solidFill>
                  <a:srgbClr val="0033CC"/>
                </a:solidFill>
                <a:latin typeface="Comic Sans MS" pitchFamily="66" charset="0"/>
              </a:rPr>
              <a:t>Maviliklerde gözleri,</a:t>
            </a:r>
          </a:p>
          <a:p>
            <a:r>
              <a:rPr lang="tr-TR" sz="1200" b="1" dirty="0">
                <a:solidFill>
                  <a:srgbClr val="0033CC"/>
                </a:solidFill>
                <a:latin typeface="Comic Sans MS" pitchFamily="66" charset="0"/>
              </a:rPr>
              <a:t>Özgürlüğü yaşıyorlar </a:t>
            </a:r>
          </a:p>
          <a:p>
            <a:r>
              <a:rPr lang="tr-TR" sz="1200" b="1" dirty="0">
                <a:solidFill>
                  <a:srgbClr val="0033CC"/>
                </a:solidFill>
                <a:latin typeface="Comic Sans MS" pitchFamily="66" charset="0"/>
              </a:rPr>
              <a:t>Uçurtmalarla birlikte. </a:t>
            </a:r>
          </a:p>
          <a:p>
            <a:endParaRPr lang="tr-TR" sz="1200" b="1" dirty="0">
              <a:solidFill>
                <a:srgbClr val="0033CC"/>
              </a:solidFill>
              <a:latin typeface="Comic Sans MS" pitchFamily="66" charset="0"/>
            </a:endParaRPr>
          </a:p>
          <a:p>
            <a:r>
              <a:rPr lang="tr-TR" sz="1200" b="1" dirty="0">
                <a:solidFill>
                  <a:srgbClr val="0033CC"/>
                </a:solidFill>
                <a:latin typeface="Comic Sans MS" pitchFamily="66" charset="0"/>
              </a:rPr>
              <a:t>Koparıp da iplerini hele, </a:t>
            </a:r>
          </a:p>
          <a:p>
            <a:r>
              <a:rPr lang="tr-TR" sz="1200" b="1" dirty="0">
                <a:solidFill>
                  <a:srgbClr val="0033CC"/>
                </a:solidFill>
                <a:latin typeface="Comic Sans MS" pitchFamily="66" charset="0"/>
              </a:rPr>
              <a:t>Bir kurtuldular mı ellerinden, </a:t>
            </a:r>
          </a:p>
          <a:p>
            <a:r>
              <a:rPr lang="tr-TR" sz="1200" b="1" dirty="0">
                <a:solidFill>
                  <a:srgbClr val="0033CC"/>
                </a:solidFill>
                <a:latin typeface="Comic Sans MS" pitchFamily="66" charset="0"/>
              </a:rPr>
              <a:t>Öylesine seviniyorlar ki, </a:t>
            </a:r>
          </a:p>
          <a:p>
            <a:r>
              <a:rPr lang="tr-TR" sz="1200" b="1" dirty="0">
                <a:solidFill>
                  <a:srgbClr val="0033CC"/>
                </a:solidFill>
                <a:latin typeface="Comic Sans MS" pitchFamily="66" charset="0"/>
              </a:rPr>
              <a:t>Gidiş o gidiş, bile bile… </a:t>
            </a:r>
          </a:p>
          <a:p>
            <a:endParaRPr lang="tr-TR" sz="1200" b="1" dirty="0">
              <a:solidFill>
                <a:srgbClr val="0033CC"/>
              </a:solidFill>
              <a:latin typeface="Comic Sans MS" pitchFamily="66" charset="0"/>
            </a:endParaRPr>
          </a:p>
          <a:p>
            <a:r>
              <a:rPr lang="tr-TR" sz="1200" b="1" dirty="0">
                <a:solidFill>
                  <a:srgbClr val="0033CC"/>
                </a:solidFill>
                <a:latin typeface="Comic Sans MS" pitchFamily="66" charset="0"/>
              </a:rPr>
              <a:t>Kızalım mı umursamayışlarına?</a:t>
            </a:r>
          </a:p>
          <a:p>
            <a:r>
              <a:rPr lang="tr-TR" sz="1200" b="1" dirty="0">
                <a:solidFill>
                  <a:srgbClr val="0033CC"/>
                </a:solidFill>
                <a:latin typeface="Comic Sans MS" pitchFamily="66" charset="0"/>
              </a:rPr>
              <a:t>Kendi yaşamlarını izliyorlar boşlukta. </a:t>
            </a:r>
          </a:p>
          <a:p>
            <a:r>
              <a:rPr lang="tr-TR" sz="1200" b="1" dirty="0">
                <a:solidFill>
                  <a:srgbClr val="0033CC"/>
                </a:solidFill>
                <a:latin typeface="Comic Sans MS" pitchFamily="66" charset="0"/>
              </a:rPr>
              <a:t>Onlar da birer uçurtma değil mi?</a:t>
            </a:r>
          </a:p>
          <a:p>
            <a:endParaRPr lang="tr-TR" sz="1200" b="1" dirty="0">
              <a:solidFill>
                <a:srgbClr val="0033CC"/>
              </a:solidFill>
              <a:latin typeface="Comic Sans MS" pitchFamily="66" charset="0"/>
            </a:endParaRPr>
          </a:p>
          <a:p>
            <a:r>
              <a:rPr lang="tr-TR" sz="1200" b="1" dirty="0">
                <a:solidFill>
                  <a:srgbClr val="0033CC"/>
                </a:solidFill>
                <a:latin typeface="Comic Sans MS" pitchFamily="66" charset="0"/>
              </a:rPr>
              <a:t>Bizim de ne süslü uçurtmalarımız vardı, </a:t>
            </a:r>
          </a:p>
          <a:p>
            <a:r>
              <a:rPr lang="tr-TR" sz="1200" b="1" dirty="0">
                <a:solidFill>
                  <a:srgbClr val="0033CC"/>
                </a:solidFill>
                <a:latin typeface="Comic Sans MS" pitchFamily="66" charset="0"/>
              </a:rPr>
              <a:t>Alıp başlarını gitmediler mi? </a:t>
            </a:r>
          </a:p>
          <a:p>
            <a:r>
              <a:rPr lang="tr-TR" sz="1200" b="1" dirty="0">
                <a:solidFill>
                  <a:srgbClr val="0033CC"/>
                </a:solidFill>
                <a:latin typeface="Comic Sans MS" pitchFamily="66" charset="0"/>
              </a:rPr>
              <a:t>Gözümüzden bile esirgedik,</a:t>
            </a:r>
          </a:p>
          <a:p>
            <a:r>
              <a:rPr lang="tr-TR" sz="1200" b="1" dirty="0">
                <a:solidFill>
                  <a:srgbClr val="0033CC"/>
                </a:solidFill>
                <a:latin typeface="Comic Sans MS" pitchFamily="66" charset="0"/>
              </a:rPr>
              <a:t>Hangi birinin ipi kaldı elimizde</a:t>
            </a:r>
            <a:r>
              <a:rPr lang="tr-TR" sz="1200" b="1" dirty="0" smtClean="0">
                <a:solidFill>
                  <a:srgbClr val="0033CC"/>
                </a:solidFill>
                <a:latin typeface="Comic Sans MS" pitchFamily="66" charset="0"/>
              </a:rPr>
              <a:t>?.. </a:t>
            </a:r>
            <a:endParaRPr lang="tr-TR" sz="1200" b="1" dirty="0">
              <a:solidFill>
                <a:srgbClr val="0033CC"/>
              </a:solidFill>
              <a:latin typeface="Comic Sans MS" pitchFamily="66" charset="0"/>
            </a:endParaRPr>
          </a:p>
          <a:p>
            <a:endParaRPr lang="tr-TR" sz="1400" b="1" dirty="0">
              <a:solidFill>
                <a:srgbClr val="0033CC"/>
              </a:solidFill>
              <a:latin typeface="Comic Sans MS" pitchFamily="66" charset="0"/>
            </a:endParaRPr>
          </a:p>
          <a:p>
            <a:r>
              <a:rPr lang="tr-TR" sz="1600" b="1" dirty="0">
                <a:solidFill>
                  <a:srgbClr val="0033CC"/>
                </a:solidFill>
                <a:latin typeface="Comic Sans MS" pitchFamily="66" charset="0"/>
              </a:rPr>
              <a:t>                  </a:t>
            </a:r>
            <a:endParaRPr lang="tr-TR" sz="1300" b="1" dirty="0">
              <a:solidFill>
                <a:srgbClr val="0033CC"/>
              </a:solidFill>
              <a:latin typeface="Comic Sans MS" pitchFamily="66" charset="0"/>
            </a:endParaRPr>
          </a:p>
        </p:txBody>
      </p:sp>
      <p:pic>
        <p:nvPicPr>
          <p:cNvPr id="32775" name="16 Resim" descr="ucurtma.png"/>
          <p:cNvPicPr>
            <a:picLocks noChangeAspect="1"/>
          </p:cNvPicPr>
          <p:nvPr/>
        </p:nvPicPr>
        <p:blipFill>
          <a:blip r:embed="rId4" cstate="print"/>
          <a:srcRect/>
          <a:stretch>
            <a:fillRect/>
          </a:stretch>
        </p:blipFill>
        <p:spPr bwMode="auto">
          <a:xfrm>
            <a:off x="0" y="0"/>
            <a:ext cx="6023991" cy="6858000"/>
          </a:xfrm>
          <a:prstGeom prst="rect">
            <a:avLst/>
          </a:prstGeom>
          <a:noFill/>
          <a:ln w="9525">
            <a:noFill/>
            <a:miter lim="800000"/>
            <a:headEnd/>
            <a:tailEnd/>
          </a:ln>
        </p:spPr>
      </p:pic>
      <p:pic>
        <p:nvPicPr>
          <p:cNvPr id="32776" name="23 Resim" descr="Rifat_ilgaz.gif"/>
          <p:cNvPicPr>
            <a:picLocks noChangeAspect="1"/>
          </p:cNvPicPr>
          <p:nvPr/>
        </p:nvPicPr>
        <p:blipFill>
          <a:blip r:embed="rId5" cstate="print"/>
          <a:srcRect/>
          <a:stretch>
            <a:fillRect/>
          </a:stretch>
        </p:blipFill>
        <p:spPr bwMode="auto">
          <a:xfrm>
            <a:off x="6528048" y="1988841"/>
            <a:ext cx="949637" cy="1224136"/>
          </a:xfrm>
          <a:prstGeom prst="rect">
            <a:avLst/>
          </a:prstGeom>
          <a:noFill/>
          <a:ln w="9525">
            <a:noFill/>
            <a:miter lim="800000"/>
            <a:headEnd/>
            <a:tailEnd/>
          </a:ln>
        </p:spPr>
      </p:pic>
      <p:sp>
        <p:nvSpPr>
          <p:cNvPr id="2" name="Metin kutusu 1"/>
          <p:cNvSpPr txBox="1"/>
          <p:nvPr/>
        </p:nvSpPr>
        <p:spPr>
          <a:xfrm>
            <a:off x="8264317" y="1628800"/>
            <a:ext cx="1440160" cy="276999"/>
          </a:xfrm>
          <a:prstGeom prst="rect">
            <a:avLst/>
          </a:prstGeom>
          <a:noFill/>
        </p:spPr>
        <p:txBody>
          <a:bodyPr wrap="square" rtlCol="0">
            <a:spAutoFit/>
          </a:bodyPr>
          <a:lstStyle/>
          <a:p>
            <a:r>
              <a:rPr lang="tr-TR" sz="1200" b="1" dirty="0">
                <a:solidFill>
                  <a:srgbClr val="0033CC"/>
                </a:solidFill>
                <a:latin typeface="Comic Sans MS" pitchFamily="66" charset="0"/>
              </a:rPr>
              <a:t>UÇURTMA</a:t>
            </a:r>
            <a:endParaRPr lang="tr-TR" sz="1200" dirty="0"/>
          </a:p>
        </p:txBody>
      </p:sp>
      <p:sp>
        <p:nvSpPr>
          <p:cNvPr id="11" name="Metin kutusu 10"/>
          <p:cNvSpPr txBox="1"/>
          <p:nvPr/>
        </p:nvSpPr>
        <p:spPr>
          <a:xfrm>
            <a:off x="9010543" y="5877272"/>
            <a:ext cx="1440160" cy="276999"/>
          </a:xfrm>
          <a:prstGeom prst="rect">
            <a:avLst/>
          </a:prstGeom>
          <a:noFill/>
        </p:spPr>
        <p:txBody>
          <a:bodyPr wrap="square" rtlCol="0">
            <a:spAutoFit/>
          </a:bodyPr>
          <a:lstStyle/>
          <a:p>
            <a:r>
              <a:rPr lang="tr-TR" sz="1200" b="1" dirty="0">
                <a:solidFill>
                  <a:srgbClr val="0033CC"/>
                </a:solidFill>
                <a:latin typeface="Comic Sans MS" pitchFamily="66" charset="0"/>
              </a:rPr>
              <a:t>RIFAT ILGAZ</a:t>
            </a:r>
          </a:p>
        </p:txBody>
      </p:sp>
      <p:sp>
        <p:nvSpPr>
          <p:cNvPr id="12" name="1 Başlık">
            <a:hlinkClick r:id="rId6"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27376"/>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6" name="Sol Ok 15">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25 Resim" descr="Kenar süsü 51.gif"/>
          <p:cNvPicPr>
            <a:picLocks noChangeAspect="1"/>
          </p:cNvPicPr>
          <p:nvPr/>
        </p:nvPicPr>
        <p:blipFill>
          <a:blip r:embed="rId3" cstate="print"/>
          <a:srcRect/>
          <a:stretch>
            <a:fillRect/>
          </a:stretch>
        </p:blipFill>
        <p:spPr bwMode="auto">
          <a:xfrm>
            <a:off x="0" y="0"/>
            <a:ext cx="3309938" cy="6858000"/>
          </a:xfrm>
          <a:prstGeom prst="rect">
            <a:avLst/>
          </a:prstGeom>
          <a:noFill/>
          <a:ln w="9525">
            <a:noFill/>
            <a:miter lim="800000"/>
            <a:headEnd/>
            <a:tailEnd/>
          </a:ln>
        </p:spPr>
      </p:pic>
      <p:pic>
        <p:nvPicPr>
          <p:cNvPr id="30723" name="24 Resim" descr="Kenar süsü 51.gif"/>
          <p:cNvPicPr>
            <a:picLocks noChangeAspect="1"/>
          </p:cNvPicPr>
          <p:nvPr/>
        </p:nvPicPr>
        <p:blipFill>
          <a:blip r:embed="rId3" cstate="print"/>
          <a:srcRect/>
          <a:stretch>
            <a:fillRect/>
          </a:stretch>
        </p:blipFill>
        <p:spPr bwMode="auto">
          <a:xfrm>
            <a:off x="8667750" y="0"/>
            <a:ext cx="3524250" cy="6858000"/>
          </a:xfrm>
          <a:prstGeom prst="rect">
            <a:avLst/>
          </a:prstGeom>
          <a:noFill/>
          <a:ln w="9525">
            <a:noFill/>
            <a:miter lim="800000"/>
            <a:headEnd/>
            <a:tailEnd/>
          </a:ln>
        </p:spPr>
      </p:pic>
      <p:pic>
        <p:nvPicPr>
          <p:cNvPr id="30727" name="19 Resim" descr="Çerçeve 148.gif"/>
          <p:cNvPicPr>
            <a:picLocks noChangeAspect="1"/>
          </p:cNvPicPr>
          <p:nvPr/>
        </p:nvPicPr>
        <p:blipFill>
          <a:blip r:embed="rId4" cstate="print"/>
          <a:srcRect/>
          <a:stretch>
            <a:fillRect/>
          </a:stretch>
        </p:blipFill>
        <p:spPr bwMode="auto">
          <a:xfrm>
            <a:off x="3238500" y="0"/>
            <a:ext cx="5454650" cy="6858000"/>
          </a:xfrm>
          <a:prstGeom prst="rect">
            <a:avLst/>
          </a:prstGeom>
          <a:noFill/>
          <a:ln w="9525">
            <a:noFill/>
            <a:miter lim="800000"/>
            <a:headEnd/>
            <a:tailEnd/>
          </a:ln>
        </p:spPr>
      </p:pic>
      <p:sp>
        <p:nvSpPr>
          <p:cNvPr id="30728" name="Rectangle 1"/>
          <p:cNvSpPr txBox="1">
            <a:spLocks noChangeArrowheads="1"/>
          </p:cNvSpPr>
          <p:nvPr/>
        </p:nvSpPr>
        <p:spPr bwMode="auto">
          <a:xfrm>
            <a:off x="5310188" y="548680"/>
            <a:ext cx="2857500" cy="4278313"/>
          </a:xfrm>
          <a:prstGeom prst="rect">
            <a:avLst/>
          </a:prstGeom>
          <a:noFill/>
          <a:ln w="9525">
            <a:noFill/>
            <a:miter lim="800000"/>
            <a:headEnd/>
            <a:tailEnd/>
          </a:ln>
        </p:spPr>
        <p:txBody>
          <a:bodyPr anchor="ctr">
            <a:spAutoFit/>
          </a:bodyPr>
          <a:lstStyle/>
          <a:p>
            <a:r>
              <a:rPr lang="tr-TR" sz="1600" dirty="0"/>
              <a:t>      </a:t>
            </a:r>
            <a:endParaRPr lang="tr-TR" sz="1600" b="1" dirty="0">
              <a:solidFill>
                <a:srgbClr val="0033CC"/>
              </a:solidFill>
              <a:latin typeface="Comic Sans MS" pitchFamily="66" charset="0"/>
            </a:endParaRPr>
          </a:p>
          <a:p>
            <a:endParaRPr lang="tr-TR" sz="1600" b="1" dirty="0">
              <a:solidFill>
                <a:srgbClr val="0033CC"/>
              </a:solidFill>
              <a:latin typeface="Comic Sans MS" pitchFamily="66" charset="0"/>
            </a:endParaRPr>
          </a:p>
          <a:p>
            <a:r>
              <a:rPr lang="tr-TR" sz="1400" b="1" dirty="0">
                <a:solidFill>
                  <a:srgbClr val="0033CC"/>
                </a:solidFill>
                <a:latin typeface="Comic Sans MS" pitchFamily="66" charset="0"/>
              </a:rPr>
              <a:t>Çiçekleri ezme yavrum,</a:t>
            </a:r>
          </a:p>
          <a:p>
            <a:r>
              <a:rPr lang="tr-TR" sz="1400" b="1" dirty="0">
                <a:solidFill>
                  <a:srgbClr val="0033CC"/>
                </a:solidFill>
                <a:latin typeface="Comic Sans MS" pitchFamily="66" charset="0"/>
              </a:rPr>
              <a:t>Çiçek bir yüreğe benzer, </a:t>
            </a:r>
          </a:p>
          <a:p>
            <a:r>
              <a:rPr lang="tr-TR" sz="1400" b="1" dirty="0">
                <a:solidFill>
                  <a:srgbClr val="0033CC"/>
                </a:solidFill>
                <a:latin typeface="Comic Sans MS" pitchFamily="66" charset="0"/>
              </a:rPr>
              <a:t>Çiçek ezen, insan ezer. </a:t>
            </a:r>
          </a:p>
          <a:p>
            <a:endParaRPr lang="tr-TR" sz="1400" b="1" dirty="0">
              <a:solidFill>
                <a:srgbClr val="0033CC"/>
              </a:solidFill>
              <a:latin typeface="Comic Sans MS" pitchFamily="66" charset="0"/>
            </a:endParaRPr>
          </a:p>
          <a:p>
            <a:r>
              <a:rPr lang="tr-TR" sz="1400" b="1" dirty="0">
                <a:solidFill>
                  <a:srgbClr val="0033CC"/>
                </a:solidFill>
                <a:latin typeface="Comic Sans MS" pitchFamily="66" charset="0"/>
              </a:rPr>
              <a:t>Sakın sen kuş vurma yavrum!</a:t>
            </a:r>
          </a:p>
          <a:p>
            <a:r>
              <a:rPr lang="tr-TR" sz="1400" b="1" dirty="0">
                <a:solidFill>
                  <a:srgbClr val="0033CC"/>
                </a:solidFill>
                <a:latin typeface="Comic Sans MS" pitchFamily="66" charset="0"/>
              </a:rPr>
              <a:t>En engin bir kardeşlikte, </a:t>
            </a:r>
          </a:p>
          <a:p>
            <a:r>
              <a:rPr lang="tr-TR" sz="1400" b="1" dirty="0">
                <a:solidFill>
                  <a:srgbClr val="0033CC"/>
                </a:solidFill>
                <a:latin typeface="Comic Sans MS" pitchFamily="66" charset="0"/>
              </a:rPr>
              <a:t>Uçar kuşlar gökyüzünde.</a:t>
            </a:r>
          </a:p>
          <a:p>
            <a:endParaRPr lang="tr-TR" sz="1400" b="1" dirty="0">
              <a:solidFill>
                <a:srgbClr val="0033CC"/>
              </a:solidFill>
              <a:latin typeface="Comic Sans MS" pitchFamily="66" charset="0"/>
            </a:endParaRPr>
          </a:p>
          <a:p>
            <a:r>
              <a:rPr lang="tr-TR" sz="1400" b="1" dirty="0">
                <a:solidFill>
                  <a:srgbClr val="0033CC"/>
                </a:solidFill>
                <a:latin typeface="Comic Sans MS" pitchFamily="66" charset="0"/>
              </a:rPr>
              <a:t>Tüfekle oynama yavrum, </a:t>
            </a:r>
          </a:p>
          <a:p>
            <a:r>
              <a:rPr lang="tr-TR" sz="1400" b="1" dirty="0">
                <a:solidFill>
                  <a:srgbClr val="0033CC"/>
                </a:solidFill>
                <a:latin typeface="Comic Sans MS" pitchFamily="66" charset="0"/>
              </a:rPr>
              <a:t>Şakacığı bile çirkin, </a:t>
            </a:r>
          </a:p>
          <a:p>
            <a:r>
              <a:rPr lang="tr-TR" sz="1400" b="1" dirty="0">
                <a:solidFill>
                  <a:srgbClr val="0033CC"/>
                </a:solidFill>
                <a:latin typeface="Comic Sans MS" pitchFamily="66" charset="0"/>
              </a:rPr>
              <a:t>Bir canlıyı öldürmenin. </a:t>
            </a:r>
          </a:p>
          <a:p>
            <a:endParaRPr lang="tr-TR" sz="1400" b="1" dirty="0">
              <a:solidFill>
                <a:srgbClr val="0033CC"/>
              </a:solidFill>
              <a:latin typeface="Comic Sans MS" pitchFamily="66" charset="0"/>
            </a:endParaRPr>
          </a:p>
          <a:p>
            <a:r>
              <a:rPr lang="tr-TR" sz="1400" b="1" dirty="0">
                <a:solidFill>
                  <a:srgbClr val="0033CC"/>
                </a:solidFill>
                <a:latin typeface="Comic Sans MS" pitchFamily="66" charset="0"/>
              </a:rPr>
              <a:t>Gel, bir çiçek ol sen yavrum, </a:t>
            </a:r>
          </a:p>
          <a:p>
            <a:r>
              <a:rPr lang="tr-TR" sz="1400" b="1" dirty="0">
                <a:solidFill>
                  <a:srgbClr val="0033CC"/>
                </a:solidFill>
                <a:latin typeface="Comic Sans MS" pitchFamily="66" charset="0"/>
              </a:rPr>
              <a:t>Kendi ülkenin renginde,</a:t>
            </a:r>
          </a:p>
          <a:p>
            <a:r>
              <a:rPr lang="tr-TR" sz="1400" b="1" dirty="0">
                <a:solidFill>
                  <a:srgbClr val="0033CC"/>
                </a:solidFill>
                <a:latin typeface="Comic Sans MS" pitchFamily="66" charset="0"/>
              </a:rPr>
              <a:t>Şu yeryüzü demetinde. </a:t>
            </a:r>
          </a:p>
          <a:p>
            <a:endParaRPr lang="tr-TR" sz="1400" b="1" dirty="0">
              <a:solidFill>
                <a:srgbClr val="0033CC"/>
              </a:solidFill>
              <a:latin typeface="Comic Sans MS" pitchFamily="66" charset="0"/>
            </a:endParaRPr>
          </a:p>
          <a:p>
            <a:r>
              <a:rPr lang="tr-TR" sz="1600" b="1" dirty="0">
                <a:solidFill>
                  <a:srgbClr val="0033CC"/>
                </a:solidFill>
                <a:latin typeface="Comic Sans MS" pitchFamily="66" charset="0"/>
              </a:rPr>
              <a:t>        </a:t>
            </a:r>
          </a:p>
        </p:txBody>
      </p:sp>
      <p:pic>
        <p:nvPicPr>
          <p:cNvPr id="30729" name="26 Resim" descr="2152093699_766844b648_m.jpg"/>
          <p:cNvPicPr>
            <a:picLocks noChangeAspect="1"/>
          </p:cNvPicPr>
          <p:nvPr/>
        </p:nvPicPr>
        <p:blipFill>
          <a:blip r:embed="rId5" cstate="print"/>
          <a:srcRect/>
          <a:stretch>
            <a:fillRect/>
          </a:stretch>
        </p:blipFill>
        <p:spPr bwMode="auto">
          <a:xfrm>
            <a:off x="3278188" y="63500"/>
            <a:ext cx="1017612" cy="1349276"/>
          </a:xfrm>
          <a:prstGeom prst="rect">
            <a:avLst/>
          </a:prstGeom>
          <a:noFill/>
          <a:ln w="9525">
            <a:noFill/>
            <a:miter lim="800000"/>
            <a:headEnd/>
            <a:tailEnd/>
          </a:ln>
        </p:spPr>
      </p:pic>
      <p:sp>
        <p:nvSpPr>
          <p:cNvPr id="2" name="Metin kutusu 1"/>
          <p:cNvSpPr txBox="1"/>
          <p:nvPr/>
        </p:nvSpPr>
        <p:spPr>
          <a:xfrm>
            <a:off x="5669445" y="764704"/>
            <a:ext cx="2232248" cy="307777"/>
          </a:xfrm>
          <a:prstGeom prst="rect">
            <a:avLst/>
          </a:prstGeom>
          <a:noFill/>
        </p:spPr>
        <p:txBody>
          <a:bodyPr wrap="square" rtlCol="0">
            <a:spAutoFit/>
          </a:bodyPr>
          <a:lstStyle/>
          <a:p>
            <a:r>
              <a:rPr lang="tr-TR" sz="1400" b="1" dirty="0">
                <a:solidFill>
                  <a:srgbClr val="0033CC"/>
                </a:solidFill>
                <a:latin typeface="Comic Sans MS" pitchFamily="66" charset="0"/>
              </a:rPr>
              <a:t>ANA ÖĞÜDÜ</a:t>
            </a:r>
            <a:endParaRPr lang="tr-TR" sz="1400" dirty="0"/>
          </a:p>
        </p:txBody>
      </p:sp>
      <p:sp>
        <p:nvSpPr>
          <p:cNvPr id="11" name="Metin kutusu 10"/>
          <p:cNvSpPr txBox="1"/>
          <p:nvPr/>
        </p:nvSpPr>
        <p:spPr>
          <a:xfrm>
            <a:off x="5932376" y="4365104"/>
            <a:ext cx="2232248" cy="307777"/>
          </a:xfrm>
          <a:prstGeom prst="rect">
            <a:avLst/>
          </a:prstGeom>
          <a:noFill/>
        </p:spPr>
        <p:txBody>
          <a:bodyPr wrap="square" rtlCol="0">
            <a:spAutoFit/>
          </a:bodyPr>
          <a:lstStyle/>
          <a:p>
            <a:r>
              <a:rPr lang="tr-TR" sz="1400" b="1" dirty="0">
                <a:solidFill>
                  <a:srgbClr val="0033CC"/>
                </a:solidFill>
                <a:latin typeface="Comic Sans MS" pitchFamily="66" charset="0"/>
              </a:rPr>
              <a:t>TAHSİN SARAÇ</a:t>
            </a:r>
          </a:p>
        </p:txBody>
      </p:sp>
      <p:sp>
        <p:nvSpPr>
          <p:cNvPr id="12" name="1 Başlık">
            <a:hlinkClick r:id="rId6"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27376"/>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6" name="Sol Ok 15">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21 Resim" descr="Çerçeve 310.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1507" name="Rectangle 1"/>
          <p:cNvSpPr>
            <a:spLocks noGrp="1" noChangeArrowheads="1"/>
          </p:cNvSpPr>
          <p:nvPr>
            <p:ph type="ctrTitle"/>
          </p:nvPr>
        </p:nvSpPr>
        <p:spPr>
          <a:xfrm>
            <a:off x="5095875" y="722313"/>
            <a:ext cx="3143250" cy="6278562"/>
          </a:xfrm>
        </p:spPr>
        <p:txBody>
          <a:bodyPr>
            <a:spAutoFit/>
          </a:bodyPr>
          <a:lstStyle/>
          <a:p>
            <a:pPr algn="l"/>
            <a:r>
              <a:rPr lang="tr-TR" sz="1200" dirty="0">
                <a:latin typeface="Comic Sans MS" pitchFamily="66" charset="0"/>
              </a:rPr>
              <a:t/>
            </a:r>
            <a:br>
              <a:rPr lang="tr-TR" sz="1200" dirty="0">
                <a:latin typeface="Comic Sans MS" pitchFamily="66" charset="0"/>
              </a:rPr>
            </a:br>
            <a:r>
              <a:rPr lang="tr-TR" sz="1200" dirty="0">
                <a:latin typeface="Comic Sans MS" pitchFamily="66" charset="0"/>
              </a:rPr>
              <a:t/>
            </a:r>
            <a:br>
              <a:rPr lang="tr-TR" sz="1200" dirty="0">
                <a:latin typeface="Comic Sans MS" pitchFamily="66" charset="0"/>
              </a:rPr>
            </a:br>
            <a:r>
              <a:rPr lang="tr-TR" sz="1200" b="1" dirty="0">
                <a:solidFill>
                  <a:srgbClr val="0033CC"/>
                </a:solidFill>
                <a:latin typeface="Comic Sans MS" pitchFamily="66" charset="0"/>
              </a:rPr>
              <a:t>Bir ormanda tutup onu </a:t>
            </a:r>
            <a:br>
              <a:rPr lang="tr-TR" sz="1200" b="1" dirty="0">
                <a:solidFill>
                  <a:srgbClr val="0033CC"/>
                </a:solidFill>
                <a:latin typeface="Comic Sans MS" pitchFamily="66" charset="0"/>
              </a:rPr>
            </a:br>
            <a:r>
              <a:rPr lang="tr-TR" sz="1200" b="1" dirty="0">
                <a:solidFill>
                  <a:srgbClr val="0033CC"/>
                </a:solidFill>
                <a:latin typeface="Comic Sans MS" pitchFamily="66" charset="0"/>
              </a:rPr>
              <a:t>Bağladılar ağaca, </a:t>
            </a:r>
            <a:br>
              <a:rPr lang="tr-TR" sz="1200" b="1" dirty="0">
                <a:solidFill>
                  <a:srgbClr val="0033CC"/>
                </a:solidFill>
                <a:latin typeface="Comic Sans MS" pitchFamily="66" charset="0"/>
              </a:rPr>
            </a:br>
            <a:r>
              <a:rPr lang="tr-TR" sz="1200" b="1" dirty="0">
                <a:solidFill>
                  <a:srgbClr val="0033CC"/>
                </a:solidFill>
                <a:latin typeface="Comic Sans MS" pitchFamily="66" charset="0"/>
              </a:rPr>
              <a:t>Yumdu sanki uyur gibi </a:t>
            </a:r>
            <a:br>
              <a:rPr lang="tr-TR" sz="1200" b="1" dirty="0">
                <a:solidFill>
                  <a:srgbClr val="0033CC"/>
                </a:solidFill>
                <a:latin typeface="Comic Sans MS" pitchFamily="66" charset="0"/>
              </a:rPr>
            </a:br>
            <a:r>
              <a:rPr lang="tr-TR" sz="1200" b="1" dirty="0">
                <a:solidFill>
                  <a:srgbClr val="0033CC"/>
                </a:solidFill>
                <a:latin typeface="Comic Sans MS" pitchFamily="66" charset="0"/>
              </a:rPr>
              <a:t>Gözlerini usulca. </a:t>
            </a:r>
            <a:br>
              <a:rPr lang="tr-TR" sz="1200" b="1" dirty="0">
                <a:solidFill>
                  <a:srgbClr val="0033CC"/>
                </a:solidFill>
                <a:latin typeface="Comic Sans MS" pitchFamily="66" charset="0"/>
              </a:rPr>
            </a:br>
            <a:r>
              <a:rPr lang="tr-TR" sz="1200" b="1" dirty="0">
                <a:solidFill>
                  <a:srgbClr val="0033CC"/>
                </a:solidFill>
                <a:latin typeface="Comic Sans MS" pitchFamily="66" charset="0"/>
              </a:rPr>
              <a:t/>
            </a:r>
            <a:br>
              <a:rPr lang="tr-TR" sz="1200" b="1" dirty="0">
                <a:solidFill>
                  <a:srgbClr val="0033CC"/>
                </a:solidFill>
                <a:latin typeface="Comic Sans MS" pitchFamily="66" charset="0"/>
              </a:rPr>
            </a:br>
            <a:r>
              <a:rPr lang="tr-TR" sz="1200" b="1" dirty="0">
                <a:solidFill>
                  <a:srgbClr val="0033CC"/>
                </a:solidFill>
                <a:latin typeface="Comic Sans MS" pitchFamily="66" charset="0"/>
              </a:rPr>
              <a:t>     Bir soğuk yel eser ,</a:t>
            </a:r>
            <a:br>
              <a:rPr lang="tr-TR" sz="1200" b="1" dirty="0">
                <a:solidFill>
                  <a:srgbClr val="0033CC"/>
                </a:solidFill>
                <a:latin typeface="Comic Sans MS" pitchFamily="66" charset="0"/>
              </a:rPr>
            </a:br>
            <a:r>
              <a:rPr lang="tr-TR" sz="1200" b="1" dirty="0">
                <a:solidFill>
                  <a:srgbClr val="0033CC"/>
                </a:solidFill>
                <a:latin typeface="Comic Sans MS" pitchFamily="66" charset="0"/>
              </a:rPr>
              <a:t>     Üşür ölüm bile.</a:t>
            </a:r>
            <a:br>
              <a:rPr lang="tr-TR" sz="1200" b="1" dirty="0">
                <a:solidFill>
                  <a:srgbClr val="0033CC"/>
                </a:solidFill>
                <a:latin typeface="Comic Sans MS" pitchFamily="66" charset="0"/>
              </a:rPr>
            </a:br>
            <a:r>
              <a:rPr lang="tr-TR" sz="1200" b="1" dirty="0">
                <a:solidFill>
                  <a:srgbClr val="0033CC"/>
                </a:solidFill>
                <a:latin typeface="Comic Sans MS" pitchFamily="66" charset="0"/>
              </a:rPr>
              <a:t>     Anlatır akan kanı, </a:t>
            </a:r>
            <a:br>
              <a:rPr lang="tr-TR" sz="1200" b="1" dirty="0">
                <a:solidFill>
                  <a:srgbClr val="0033CC"/>
                </a:solidFill>
                <a:latin typeface="Comic Sans MS" pitchFamily="66" charset="0"/>
              </a:rPr>
            </a:br>
            <a:r>
              <a:rPr lang="tr-TR" sz="1200" b="1" dirty="0">
                <a:solidFill>
                  <a:srgbClr val="0033CC"/>
                </a:solidFill>
                <a:latin typeface="Comic Sans MS" pitchFamily="66" charset="0"/>
              </a:rPr>
              <a:t>     Beyaz sesiyle. </a:t>
            </a:r>
            <a:br>
              <a:rPr lang="tr-TR" sz="1200" b="1" dirty="0">
                <a:solidFill>
                  <a:srgbClr val="0033CC"/>
                </a:solidFill>
                <a:latin typeface="Comic Sans MS" pitchFamily="66" charset="0"/>
              </a:rPr>
            </a:br>
            <a:r>
              <a:rPr lang="tr-TR" sz="1200" b="1" dirty="0">
                <a:solidFill>
                  <a:srgbClr val="0033CC"/>
                </a:solidFill>
                <a:latin typeface="Comic Sans MS" pitchFamily="66" charset="0"/>
              </a:rPr>
              <a:t/>
            </a:r>
            <a:br>
              <a:rPr lang="tr-TR" sz="1200" b="1" dirty="0">
                <a:solidFill>
                  <a:srgbClr val="0033CC"/>
                </a:solidFill>
                <a:latin typeface="Comic Sans MS" pitchFamily="66" charset="0"/>
              </a:rPr>
            </a:br>
            <a:r>
              <a:rPr lang="tr-TR" sz="1200" b="1" dirty="0">
                <a:solidFill>
                  <a:srgbClr val="0033CC"/>
                </a:solidFill>
                <a:latin typeface="Comic Sans MS" pitchFamily="66" charset="0"/>
              </a:rPr>
              <a:t>             Diz çöktüler karşısında, </a:t>
            </a:r>
            <a:br>
              <a:rPr lang="tr-TR" sz="1200" b="1" dirty="0">
                <a:solidFill>
                  <a:srgbClr val="0033CC"/>
                </a:solidFill>
                <a:latin typeface="Comic Sans MS" pitchFamily="66" charset="0"/>
              </a:rPr>
            </a:br>
            <a:r>
              <a:rPr lang="tr-TR" sz="1200" b="1" dirty="0">
                <a:solidFill>
                  <a:srgbClr val="0033CC"/>
                </a:solidFill>
                <a:latin typeface="Comic Sans MS" pitchFamily="66" charset="0"/>
              </a:rPr>
              <a:t>             Sonra ateş ettiler .</a:t>
            </a:r>
            <a:br>
              <a:rPr lang="tr-TR" sz="1200" b="1" dirty="0">
                <a:solidFill>
                  <a:srgbClr val="0033CC"/>
                </a:solidFill>
                <a:latin typeface="Comic Sans MS" pitchFamily="66" charset="0"/>
              </a:rPr>
            </a:br>
            <a:r>
              <a:rPr lang="tr-TR" sz="1200" b="1" dirty="0">
                <a:solidFill>
                  <a:srgbClr val="0033CC"/>
                </a:solidFill>
                <a:latin typeface="Comic Sans MS" pitchFamily="66" charset="0"/>
              </a:rPr>
              <a:t>             Parçalanan yüreğine, </a:t>
            </a:r>
            <a:br>
              <a:rPr lang="tr-TR" sz="1200" b="1" dirty="0">
                <a:solidFill>
                  <a:srgbClr val="0033CC"/>
                </a:solidFill>
                <a:latin typeface="Comic Sans MS" pitchFamily="66" charset="0"/>
              </a:rPr>
            </a:br>
            <a:r>
              <a:rPr lang="tr-TR" sz="1200" b="1" dirty="0">
                <a:solidFill>
                  <a:srgbClr val="0033CC"/>
                </a:solidFill>
                <a:latin typeface="Comic Sans MS" pitchFamily="66" charset="0"/>
              </a:rPr>
              <a:t>             Yuva kurdu mermiler.</a:t>
            </a:r>
            <a:br>
              <a:rPr lang="tr-TR" sz="1200" b="1" dirty="0">
                <a:solidFill>
                  <a:srgbClr val="0033CC"/>
                </a:solidFill>
                <a:latin typeface="Comic Sans MS" pitchFamily="66" charset="0"/>
              </a:rPr>
            </a:br>
            <a:r>
              <a:rPr lang="tr-TR" sz="1200" b="1" dirty="0">
                <a:solidFill>
                  <a:srgbClr val="0033CC"/>
                </a:solidFill>
                <a:latin typeface="Comic Sans MS" pitchFamily="66" charset="0"/>
              </a:rPr>
              <a:t> </a:t>
            </a:r>
            <a:br>
              <a:rPr lang="tr-TR" sz="1200" b="1" dirty="0">
                <a:solidFill>
                  <a:srgbClr val="0033CC"/>
                </a:solidFill>
                <a:latin typeface="Comic Sans MS" pitchFamily="66" charset="0"/>
              </a:rPr>
            </a:br>
            <a:r>
              <a:rPr lang="tr-TR" sz="1200" b="1" dirty="0">
                <a:solidFill>
                  <a:srgbClr val="0033CC"/>
                </a:solidFill>
                <a:latin typeface="Comic Sans MS" pitchFamily="66" charset="0"/>
              </a:rPr>
              <a:t>Bir soğuk yel eser, </a:t>
            </a:r>
            <a:br>
              <a:rPr lang="tr-TR" sz="1200" b="1" dirty="0">
                <a:solidFill>
                  <a:srgbClr val="0033CC"/>
                </a:solidFill>
                <a:latin typeface="Comic Sans MS" pitchFamily="66" charset="0"/>
              </a:rPr>
            </a:br>
            <a:r>
              <a:rPr lang="tr-TR" sz="1200" b="1" dirty="0">
                <a:solidFill>
                  <a:srgbClr val="0033CC"/>
                </a:solidFill>
                <a:latin typeface="Comic Sans MS" pitchFamily="66" charset="0"/>
              </a:rPr>
              <a:t>Üşür ölüm bile. </a:t>
            </a:r>
            <a:br>
              <a:rPr lang="tr-TR" sz="1200" b="1" dirty="0">
                <a:solidFill>
                  <a:srgbClr val="0033CC"/>
                </a:solidFill>
                <a:latin typeface="Comic Sans MS" pitchFamily="66" charset="0"/>
              </a:rPr>
            </a:br>
            <a:r>
              <a:rPr lang="tr-TR" sz="1200" b="1" dirty="0">
                <a:solidFill>
                  <a:srgbClr val="0033CC"/>
                </a:solidFill>
                <a:latin typeface="Comic Sans MS" pitchFamily="66" charset="0"/>
              </a:rPr>
              <a:t>Anlatır akan kanı, </a:t>
            </a:r>
            <a:br>
              <a:rPr lang="tr-TR" sz="1200" b="1" dirty="0">
                <a:solidFill>
                  <a:srgbClr val="0033CC"/>
                </a:solidFill>
                <a:latin typeface="Comic Sans MS" pitchFamily="66" charset="0"/>
              </a:rPr>
            </a:br>
            <a:r>
              <a:rPr lang="tr-TR" sz="1200" b="1" dirty="0">
                <a:solidFill>
                  <a:srgbClr val="0033CC"/>
                </a:solidFill>
                <a:latin typeface="Comic Sans MS" pitchFamily="66" charset="0"/>
              </a:rPr>
              <a:t>Beyaz sesiyle.</a:t>
            </a:r>
            <a:r>
              <a:rPr lang="tr-TR" sz="1200" b="1" i="1" dirty="0">
                <a:solidFill>
                  <a:srgbClr val="0033CC"/>
                </a:solidFill>
                <a:latin typeface="Comic Sans MS" pitchFamily="66" charset="0"/>
              </a:rPr>
              <a:t/>
            </a:r>
            <a:br>
              <a:rPr lang="tr-TR" sz="1200" b="1" i="1" dirty="0">
                <a:solidFill>
                  <a:srgbClr val="0033CC"/>
                </a:solidFill>
                <a:latin typeface="Comic Sans MS" pitchFamily="66" charset="0"/>
              </a:rPr>
            </a:br>
            <a:r>
              <a:rPr lang="tr-TR" sz="1200" b="1" i="1" dirty="0">
                <a:solidFill>
                  <a:srgbClr val="0033CC"/>
                </a:solidFill>
                <a:latin typeface="Comic Sans MS" pitchFamily="66" charset="0"/>
              </a:rPr>
              <a:t/>
            </a:r>
            <a:br>
              <a:rPr lang="tr-TR" sz="1200" b="1" i="1" dirty="0">
                <a:solidFill>
                  <a:srgbClr val="0033CC"/>
                </a:solidFill>
                <a:latin typeface="Comic Sans MS" pitchFamily="66" charset="0"/>
              </a:rPr>
            </a:br>
            <a:r>
              <a:rPr lang="tr-TR" sz="1200" b="1" dirty="0">
                <a:solidFill>
                  <a:srgbClr val="0033CC"/>
                </a:solidFill>
                <a:latin typeface="Comic Sans MS" pitchFamily="66" charset="0"/>
              </a:rPr>
              <a:t>             Gelip kondu bir güvercin,</a:t>
            </a:r>
            <a:br>
              <a:rPr lang="tr-TR" sz="1200" b="1" dirty="0">
                <a:solidFill>
                  <a:srgbClr val="0033CC"/>
                </a:solidFill>
                <a:latin typeface="Comic Sans MS" pitchFamily="66" charset="0"/>
              </a:rPr>
            </a:br>
            <a:r>
              <a:rPr lang="tr-TR" sz="1200" b="1" dirty="0">
                <a:solidFill>
                  <a:srgbClr val="0033CC"/>
                </a:solidFill>
                <a:latin typeface="Comic Sans MS" pitchFamily="66" charset="0"/>
              </a:rPr>
              <a:t>             Ellerine o gece. </a:t>
            </a:r>
            <a:br>
              <a:rPr lang="tr-TR" sz="1200" b="1" dirty="0">
                <a:solidFill>
                  <a:srgbClr val="0033CC"/>
                </a:solidFill>
                <a:latin typeface="Comic Sans MS" pitchFamily="66" charset="0"/>
              </a:rPr>
            </a:br>
            <a:r>
              <a:rPr lang="tr-TR" sz="1200" b="1" dirty="0">
                <a:solidFill>
                  <a:srgbClr val="0033CC"/>
                </a:solidFill>
                <a:latin typeface="Comic Sans MS" pitchFamily="66" charset="0"/>
              </a:rPr>
              <a:t>             Kırmızı bir çelenk oldu, </a:t>
            </a:r>
            <a:br>
              <a:rPr lang="tr-TR" sz="1200" b="1" dirty="0">
                <a:solidFill>
                  <a:srgbClr val="0033CC"/>
                </a:solidFill>
                <a:latin typeface="Comic Sans MS" pitchFamily="66" charset="0"/>
              </a:rPr>
            </a:br>
            <a:r>
              <a:rPr lang="tr-TR" sz="1200" b="1" dirty="0">
                <a:solidFill>
                  <a:srgbClr val="0033CC"/>
                </a:solidFill>
                <a:latin typeface="Comic Sans MS" pitchFamily="66" charset="0"/>
              </a:rPr>
              <a:t>             Bileğinde kelepçe. </a:t>
            </a:r>
            <a:br>
              <a:rPr lang="tr-TR" sz="1200" b="1" dirty="0">
                <a:solidFill>
                  <a:srgbClr val="0033CC"/>
                </a:solidFill>
                <a:latin typeface="Comic Sans MS" pitchFamily="66" charset="0"/>
              </a:rPr>
            </a:br>
            <a:r>
              <a:rPr lang="tr-TR" sz="1200" b="1" dirty="0">
                <a:solidFill>
                  <a:srgbClr val="0033CC"/>
                </a:solidFill>
                <a:latin typeface="Comic Sans MS" pitchFamily="66" charset="0"/>
              </a:rPr>
              <a:t/>
            </a:r>
            <a:br>
              <a:rPr lang="tr-TR" sz="1200" b="1" dirty="0">
                <a:solidFill>
                  <a:srgbClr val="0033CC"/>
                </a:solidFill>
                <a:latin typeface="Comic Sans MS" pitchFamily="66" charset="0"/>
              </a:rPr>
            </a:br>
            <a:r>
              <a:rPr lang="tr-TR" sz="1200" b="1" dirty="0">
                <a:solidFill>
                  <a:srgbClr val="0033CC"/>
                </a:solidFill>
                <a:latin typeface="Comic Sans MS" pitchFamily="66" charset="0"/>
              </a:rPr>
              <a:t>Bir soğuk yel eser, </a:t>
            </a:r>
            <a:br>
              <a:rPr lang="tr-TR" sz="1200" b="1" dirty="0">
                <a:solidFill>
                  <a:srgbClr val="0033CC"/>
                </a:solidFill>
                <a:latin typeface="Comic Sans MS" pitchFamily="66" charset="0"/>
              </a:rPr>
            </a:br>
            <a:r>
              <a:rPr lang="tr-TR" sz="1200" b="1" dirty="0">
                <a:solidFill>
                  <a:srgbClr val="0033CC"/>
                </a:solidFill>
                <a:latin typeface="Comic Sans MS" pitchFamily="66" charset="0"/>
              </a:rPr>
              <a:t>Üşür ölüm bile.</a:t>
            </a:r>
            <a:br>
              <a:rPr lang="tr-TR" sz="1200" b="1" dirty="0">
                <a:solidFill>
                  <a:srgbClr val="0033CC"/>
                </a:solidFill>
                <a:latin typeface="Comic Sans MS" pitchFamily="66" charset="0"/>
              </a:rPr>
            </a:br>
            <a:r>
              <a:rPr lang="tr-TR" sz="1200" b="1" dirty="0">
                <a:solidFill>
                  <a:srgbClr val="0033CC"/>
                </a:solidFill>
                <a:latin typeface="Comic Sans MS" pitchFamily="66" charset="0"/>
              </a:rPr>
              <a:t>Anlatır akan kanı, </a:t>
            </a:r>
            <a:br>
              <a:rPr lang="tr-TR" sz="1200" b="1" dirty="0">
                <a:solidFill>
                  <a:srgbClr val="0033CC"/>
                </a:solidFill>
                <a:latin typeface="Comic Sans MS" pitchFamily="66" charset="0"/>
              </a:rPr>
            </a:br>
            <a:r>
              <a:rPr lang="tr-TR" sz="1200" b="1" dirty="0">
                <a:solidFill>
                  <a:srgbClr val="0033CC"/>
                </a:solidFill>
                <a:latin typeface="Comic Sans MS" pitchFamily="66" charset="0"/>
              </a:rPr>
              <a:t>Beyaz sesiyle.</a:t>
            </a:r>
            <a:r>
              <a:rPr lang="tr-TR" sz="1200" i="1" dirty="0">
                <a:latin typeface="Comic Sans MS" pitchFamily="66" charset="0"/>
              </a:rPr>
              <a:t/>
            </a:r>
            <a:br>
              <a:rPr lang="tr-TR" sz="1200" i="1" dirty="0">
                <a:latin typeface="Comic Sans MS" pitchFamily="66" charset="0"/>
              </a:rPr>
            </a:br>
            <a:r>
              <a:rPr lang="tr-TR" sz="1200" i="1" dirty="0">
                <a:latin typeface="Comic Sans MS" pitchFamily="66" charset="0"/>
              </a:rPr>
              <a:t/>
            </a:r>
            <a:br>
              <a:rPr lang="tr-TR" sz="1200" i="1" dirty="0">
                <a:latin typeface="Comic Sans MS" pitchFamily="66" charset="0"/>
              </a:rPr>
            </a:br>
            <a:endParaRPr lang="tr-TR" sz="1400" b="1" dirty="0">
              <a:latin typeface="Comic Sans MS" pitchFamily="66" charset="0"/>
            </a:endParaRPr>
          </a:p>
        </p:txBody>
      </p:sp>
      <p:sp>
        <p:nvSpPr>
          <p:cNvPr id="23" name="Rectangle 1"/>
          <p:cNvSpPr txBox="1">
            <a:spLocks noChangeArrowheads="1"/>
          </p:cNvSpPr>
          <p:nvPr/>
        </p:nvSpPr>
        <p:spPr bwMode="auto">
          <a:xfrm>
            <a:off x="5095876" y="850514"/>
            <a:ext cx="1928813" cy="276999"/>
          </a:xfrm>
          <a:prstGeom prst="rect">
            <a:avLst/>
          </a:prstGeom>
          <a:noFill/>
          <a:ln w="9525">
            <a:noFill/>
            <a:miter lim="800000"/>
            <a:headEnd/>
            <a:tailEnd/>
          </a:ln>
          <a:effectLst/>
        </p:spPr>
        <p:txBody>
          <a:bodyPr anchor="ctr">
            <a:spAutoFit/>
          </a:bodyPr>
          <a:lstStyle/>
          <a:p>
            <a:pPr fontAlgn="auto">
              <a:spcAft>
                <a:spcPts val="0"/>
              </a:spcAft>
              <a:defRPr/>
            </a:pPr>
            <a:r>
              <a:rPr lang="tr-TR" sz="1200" b="1" dirty="0">
                <a:solidFill>
                  <a:srgbClr val="0033CC"/>
                </a:solidFill>
                <a:latin typeface="Comic Sans MS" pitchFamily="66" charset="0"/>
              </a:rPr>
              <a:t>ÜŞÜR ÖLÜM BİLE</a:t>
            </a:r>
            <a:endParaRPr lang="tr-TR" sz="1200" b="1" dirty="0">
              <a:solidFill>
                <a:srgbClr val="0033CC"/>
              </a:solidFill>
              <a:latin typeface="Comic Sans MS" pitchFamily="66" charset="0"/>
              <a:ea typeface="+mj-ea"/>
              <a:cs typeface="+mj-cs"/>
            </a:endParaRPr>
          </a:p>
        </p:txBody>
      </p:sp>
      <p:sp>
        <p:nvSpPr>
          <p:cNvPr id="24" name="Rectangle 1"/>
          <p:cNvSpPr txBox="1">
            <a:spLocks noChangeArrowheads="1"/>
          </p:cNvSpPr>
          <p:nvPr/>
        </p:nvSpPr>
        <p:spPr bwMode="auto">
          <a:xfrm>
            <a:off x="5375920" y="6565514"/>
            <a:ext cx="1571625" cy="276999"/>
          </a:xfrm>
          <a:prstGeom prst="rect">
            <a:avLst/>
          </a:prstGeom>
          <a:noFill/>
          <a:ln w="9525">
            <a:noFill/>
            <a:miter lim="800000"/>
            <a:headEnd/>
            <a:tailEnd/>
          </a:ln>
          <a:effectLst/>
        </p:spPr>
        <p:txBody>
          <a:bodyPr anchor="ctr">
            <a:spAutoFit/>
          </a:bodyPr>
          <a:lstStyle/>
          <a:p>
            <a:pPr fontAlgn="auto">
              <a:spcAft>
                <a:spcPts val="0"/>
              </a:spcAft>
              <a:defRPr/>
            </a:pPr>
            <a:r>
              <a:rPr lang="tr-TR" sz="1200" b="1" dirty="0">
                <a:solidFill>
                  <a:srgbClr val="0033CC"/>
                </a:solidFill>
                <a:latin typeface="Comic Sans MS" pitchFamily="66" charset="0"/>
              </a:rPr>
              <a:t>ÜLKÜ TAMER </a:t>
            </a:r>
            <a:endParaRPr lang="tr-TR" sz="1200" b="1" dirty="0">
              <a:solidFill>
                <a:srgbClr val="0033CC"/>
              </a:solidFill>
              <a:latin typeface="Comic Sans MS" pitchFamily="66" charset="0"/>
              <a:ea typeface="+mj-ea"/>
              <a:cs typeface="+mj-cs"/>
            </a:endParaRPr>
          </a:p>
        </p:txBody>
      </p:sp>
      <p:pic>
        <p:nvPicPr>
          <p:cNvPr id="21513" name="24 Resim" descr="1602_192x260.jpg"/>
          <p:cNvPicPr>
            <a:picLocks noChangeAspect="1"/>
          </p:cNvPicPr>
          <p:nvPr/>
        </p:nvPicPr>
        <p:blipFill>
          <a:blip r:embed="rId4" cstate="print"/>
          <a:srcRect/>
          <a:stretch>
            <a:fillRect/>
          </a:stretch>
        </p:blipFill>
        <p:spPr bwMode="auto">
          <a:xfrm>
            <a:off x="4007768" y="954089"/>
            <a:ext cx="945234" cy="1250775"/>
          </a:xfrm>
          <a:prstGeom prst="rect">
            <a:avLst/>
          </a:prstGeom>
          <a:noFill/>
          <a:ln w="9525">
            <a:noFill/>
            <a:miter lim="800000"/>
            <a:headEnd/>
            <a:tailEnd/>
          </a:ln>
        </p:spPr>
      </p:pic>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27376"/>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22 Resim" descr="Çerçeve 201.gif"/>
          <p:cNvPicPr>
            <a:picLocks noChangeAspect="1"/>
          </p:cNvPicPr>
          <p:nvPr/>
        </p:nvPicPr>
        <p:blipFill>
          <a:blip r:embed="rId3" cstate="print"/>
          <a:srcRect/>
          <a:stretch>
            <a:fillRect/>
          </a:stretch>
        </p:blipFill>
        <p:spPr bwMode="auto">
          <a:xfrm>
            <a:off x="-24680" y="0"/>
            <a:ext cx="12216680" cy="6886107"/>
          </a:xfrm>
          <a:prstGeom prst="rect">
            <a:avLst/>
          </a:prstGeom>
          <a:noFill/>
          <a:ln w="9525">
            <a:noFill/>
            <a:miter lim="800000"/>
            <a:headEnd/>
            <a:tailEnd/>
          </a:ln>
        </p:spPr>
      </p:pic>
      <p:sp>
        <p:nvSpPr>
          <p:cNvPr id="9219" name="Rectangle 1"/>
          <p:cNvSpPr>
            <a:spLocks noGrp="1" noChangeArrowheads="1"/>
          </p:cNvSpPr>
          <p:nvPr>
            <p:ph type="ctrTitle"/>
          </p:nvPr>
        </p:nvSpPr>
        <p:spPr>
          <a:xfrm>
            <a:off x="4738688" y="2103439"/>
            <a:ext cx="2500312" cy="1570037"/>
          </a:xfrm>
        </p:spPr>
        <p:txBody>
          <a:bodyPr>
            <a:spAutoFit/>
          </a:bodyPr>
          <a:lstStyle/>
          <a:p>
            <a:pPr algn="l"/>
            <a:r>
              <a:rPr lang="tr-TR" sz="1200" b="1" dirty="0">
                <a:solidFill>
                  <a:srgbClr val="00B050"/>
                </a:solidFill>
                <a:latin typeface="Comic Sans MS" pitchFamily="66" charset="0"/>
                <a:cs typeface="Arial" charset="0"/>
              </a:rPr>
              <a:t>Doğdun,</a:t>
            </a:r>
            <a:br>
              <a:rPr lang="tr-TR" sz="1200" b="1" dirty="0">
                <a:solidFill>
                  <a:srgbClr val="00B050"/>
                </a:solidFill>
                <a:latin typeface="Comic Sans MS" pitchFamily="66" charset="0"/>
                <a:cs typeface="Arial" charset="0"/>
              </a:rPr>
            </a:br>
            <a:r>
              <a:rPr lang="tr-TR" sz="1200" b="1" dirty="0">
                <a:solidFill>
                  <a:srgbClr val="00B050"/>
                </a:solidFill>
                <a:latin typeface="Comic Sans MS" pitchFamily="66" charset="0"/>
                <a:cs typeface="Arial" charset="0"/>
              </a:rPr>
              <a:t>Üç gün aç tuttuk,</a:t>
            </a:r>
            <a:br>
              <a:rPr lang="tr-TR" sz="1200" b="1" dirty="0">
                <a:solidFill>
                  <a:srgbClr val="00B050"/>
                </a:solidFill>
                <a:latin typeface="Comic Sans MS" pitchFamily="66" charset="0"/>
                <a:cs typeface="Arial" charset="0"/>
              </a:rPr>
            </a:br>
            <a:r>
              <a:rPr lang="tr-TR" sz="1200" b="1" dirty="0">
                <a:solidFill>
                  <a:srgbClr val="00B050"/>
                </a:solidFill>
                <a:latin typeface="Comic Sans MS" pitchFamily="66" charset="0"/>
                <a:cs typeface="Arial" charset="0"/>
              </a:rPr>
              <a:t>Üç gün meme vermedik sana</a:t>
            </a:r>
            <a:br>
              <a:rPr lang="tr-TR" sz="1200" b="1" dirty="0">
                <a:solidFill>
                  <a:srgbClr val="00B050"/>
                </a:solidFill>
                <a:latin typeface="Comic Sans MS" pitchFamily="66" charset="0"/>
                <a:cs typeface="Arial" charset="0"/>
              </a:rPr>
            </a:br>
            <a:r>
              <a:rPr lang="tr-TR" sz="1200" b="1" dirty="0" err="1">
                <a:solidFill>
                  <a:srgbClr val="00B050"/>
                </a:solidFill>
                <a:latin typeface="Comic Sans MS" pitchFamily="66" charset="0"/>
                <a:cs typeface="Arial" charset="0"/>
              </a:rPr>
              <a:t>Adiloş</a:t>
            </a:r>
            <a:r>
              <a:rPr lang="tr-TR" sz="1200" b="1" dirty="0">
                <a:solidFill>
                  <a:srgbClr val="00B050"/>
                </a:solidFill>
                <a:latin typeface="Comic Sans MS" pitchFamily="66" charset="0"/>
                <a:cs typeface="Arial" charset="0"/>
              </a:rPr>
              <a:t> Bebe’m,</a:t>
            </a:r>
            <a:br>
              <a:rPr lang="tr-TR" sz="1200" b="1" dirty="0">
                <a:solidFill>
                  <a:srgbClr val="00B050"/>
                </a:solidFill>
                <a:latin typeface="Comic Sans MS" pitchFamily="66" charset="0"/>
                <a:cs typeface="Arial" charset="0"/>
              </a:rPr>
            </a:br>
            <a:r>
              <a:rPr lang="tr-TR" sz="1200" b="1" dirty="0">
                <a:solidFill>
                  <a:srgbClr val="00B050"/>
                </a:solidFill>
                <a:latin typeface="Comic Sans MS" pitchFamily="66" charset="0"/>
                <a:cs typeface="Arial" charset="0"/>
              </a:rPr>
              <a:t>Hasta düşmeyesin diye,</a:t>
            </a:r>
            <a:br>
              <a:rPr lang="tr-TR" sz="1200" b="1" dirty="0">
                <a:solidFill>
                  <a:srgbClr val="00B050"/>
                </a:solidFill>
                <a:latin typeface="Comic Sans MS" pitchFamily="66" charset="0"/>
                <a:cs typeface="Arial" charset="0"/>
              </a:rPr>
            </a:br>
            <a:r>
              <a:rPr lang="tr-TR" sz="1200" b="1" dirty="0">
                <a:solidFill>
                  <a:srgbClr val="00B050"/>
                </a:solidFill>
                <a:latin typeface="Comic Sans MS" pitchFamily="66" charset="0"/>
                <a:cs typeface="Arial" charset="0"/>
              </a:rPr>
              <a:t>Töremiz böyle diye.</a:t>
            </a:r>
            <a:br>
              <a:rPr lang="tr-TR" sz="1200" b="1" dirty="0">
                <a:solidFill>
                  <a:srgbClr val="00B050"/>
                </a:solidFill>
                <a:latin typeface="Comic Sans MS" pitchFamily="66" charset="0"/>
                <a:cs typeface="Arial" charset="0"/>
              </a:rPr>
            </a:br>
            <a:r>
              <a:rPr lang="tr-TR" sz="1200" b="1" dirty="0">
                <a:solidFill>
                  <a:srgbClr val="00B050"/>
                </a:solidFill>
                <a:latin typeface="Comic Sans MS" pitchFamily="66" charset="0"/>
                <a:cs typeface="Arial" charset="0"/>
              </a:rPr>
              <a:t>Saldır şimdi memeye,</a:t>
            </a:r>
            <a:br>
              <a:rPr lang="tr-TR" sz="1200" b="1" dirty="0">
                <a:solidFill>
                  <a:srgbClr val="00B050"/>
                </a:solidFill>
                <a:latin typeface="Comic Sans MS" pitchFamily="66" charset="0"/>
                <a:cs typeface="Arial" charset="0"/>
              </a:rPr>
            </a:br>
            <a:r>
              <a:rPr lang="tr-TR" sz="1200" b="1" dirty="0">
                <a:solidFill>
                  <a:srgbClr val="00B050"/>
                </a:solidFill>
                <a:latin typeface="Comic Sans MS" pitchFamily="66" charset="0"/>
                <a:cs typeface="Arial" charset="0"/>
              </a:rPr>
              <a:t>Saldır da büyü...</a:t>
            </a:r>
            <a:endParaRPr lang="tr-TR" sz="1200" b="1" dirty="0">
              <a:solidFill>
                <a:schemeClr val="bg2"/>
              </a:solidFill>
              <a:latin typeface="Arial" charset="0"/>
              <a:cs typeface="Arial" charset="0"/>
            </a:endParaRPr>
          </a:p>
        </p:txBody>
      </p:sp>
      <p:sp>
        <p:nvSpPr>
          <p:cNvPr id="20" name="Rectangle 1"/>
          <p:cNvSpPr txBox="1">
            <a:spLocks noChangeArrowheads="1"/>
          </p:cNvSpPr>
          <p:nvPr/>
        </p:nvSpPr>
        <p:spPr bwMode="auto">
          <a:xfrm>
            <a:off x="4738688" y="1779202"/>
            <a:ext cx="3071812" cy="276999"/>
          </a:xfrm>
          <a:prstGeom prst="rect">
            <a:avLst/>
          </a:prstGeom>
          <a:noFill/>
          <a:ln w="9525">
            <a:noFill/>
            <a:miter lim="800000"/>
            <a:headEnd/>
            <a:tailEnd/>
          </a:ln>
          <a:effectLst/>
        </p:spPr>
        <p:txBody>
          <a:bodyPr anchor="ctr">
            <a:spAutoFit/>
          </a:bodyPr>
          <a:lstStyle/>
          <a:p>
            <a:pPr fontAlgn="auto">
              <a:spcAft>
                <a:spcPts val="0"/>
              </a:spcAft>
              <a:defRPr/>
            </a:pPr>
            <a:r>
              <a:rPr lang="tr-TR" sz="1200" b="1" dirty="0">
                <a:solidFill>
                  <a:srgbClr val="00B050"/>
                </a:solidFill>
                <a:latin typeface="Comic Sans MS" pitchFamily="66" charset="0"/>
                <a:cs typeface="Arial" pitchFamily="34" charset="0"/>
              </a:rPr>
              <a:t>ADİLOŞ BEBE’NİN NİNNİSİ </a:t>
            </a:r>
            <a:endParaRPr lang="tr-TR" sz="1200" b="1" dirty="0">
              <a:solidFill>
                <a:srgbClr val="00B050"/>
              </a:solidFill>
              <a:latin typeface="Comic Sans MS" pitchFamily="66" charset="0"/>
              <a:ea typeface="+mj-ea"/>
              <a:cs typeface="Arial" pitchFamily="34" charset="0"/>
            </a:endParaRPr>
          </a:p>
        </p:txBody>
      </p:sp>
      <p:sp>
        <p:nvSpPr>
          <p:cNvPr id="12" name="Rectangle 1"/>
          <p:cNvSpPr txBox="1">
            <a:spLocks noChangeArrowheads="1"/>
          </p:cNvSpPr>
          <p:nvPr/>
        </p:nvSpPr>
        <p:spPr bwMode="auto">
          <a:xfrm>
            <a:off x="5310188" y="3717032"/>
            <a:ext cx="2214562" cy="1938338"/>
          </a:xfrm>
          <a:prstGeom prst="rect">
            <a:avLst/>
          </a:prstGeom>
          <a:noFill/>
          <a:ln w="9525">
            <a:noFill/>
            <a:miter lim="800000"/>
            <a:headEnd/>
            <a:tailEnd/>
          </a:ln>
          <a:effectLst/>
        </p:spPr>
        <p:txBody>
          <a:bodyPr anchor="ctr">
            <a:spAutoFit/>
          </a:bodyPr>
          <a:lstStyle/>
          <a:p>
            <a:pPr fontAlgn="auto">
              <a:spcAft>
                <a:spcPts val="0"/>
              </a:spcAft>
              <a:defRPr/>
            </a:pPr>
            <a:r>
              <a:rPr lang="tr-TR" sz="1200" b="1" dirty="0">
                <a:solidFill>
                  <a:srgbClr val="00B050"/>
                </a:solidFill>
                <a:latin typeface="Comic Sans MS" pitchFamily="66" charset="0"/>
                <a:cs typeface="Arial" pitchFamily="34" charset="0"/>
              </a:rPr>
              <a:t>Bunlar,</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Engerekler ve çıyanlardır.</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Bunlar,</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Aşımıza, ekmeğimize</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Göz koyanlardır.</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Tanı bunları,</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Tanı da büyü... </a:t>
            </a:r>
            <a:r>
              <a:rPr lang="tr-TR" sz="1200" b="1" dirty="0">
                <a:solidFill>
                  <a:srgbClr val="00B050"/>
                </a:solidFill>
                <a:latin typeface="+mj-lt"/>
                <a:ea typeface="+mj-ea"/>
                <a:cs typeface="+mj-cs"/>
              </a:rPr>
              <a:t/>
            </a:r>
            <a:br>
              <a:rPr lang="tr-TR" sz="1200" b="1" dirty="0">
                <a:solidFill>
                  <a:srgbClr val="00B050"/>
                </a:solidFill>
                <a:latin typeface="+mj-lt"/>
                <a:ea typeface="+mj-ea"/>
                <a:cs typeface="+mj-cs"/>
              </a:rPr>
            </a:br>
            <a:r>
              <a:rPr lang="tr-TR" sz="1200" dirty="0">
                <a:latin typeface="+mj-lt"/>
                <a:ea typeface="+mj-ea"/>
                <a:cs typeface="+mj-cs"/>
              </a:rPr>
              <a:t/>
            </a:r>
            <a:br>
              <a:rPr lang="tr-TR" sz="1200" dirty="0">
                <a:latin typeface="+mj-lt"/>
                <a:ea typeface="+mj-ea"/>
                <a:cs typeface="+mj-cs"/>
              </a:rPr>
            </a:br>
            <a:r>
              <a:rPr lang="tr-TR" sz="1200" dirty="0">
                <a:latin typeface="+mj-lt"/>
                <a:ea typeface="+mj-ea"/>
                <a:cs typeface="+mj-cs"/>
              </a:rPr>
              <a:t> </a:t>
            </a:r>
            <a:br>
              <a:rPr lang="tr-TR" sz="1200" dirty="0">
                <a:latin typeface="+mj-lt"/>
                <a:ea typeface="+mj-ea"/>
                <a:cs typeface="+mj-cs"/>
              </a:rPr>
            </a:br>
            <a:endParaRPr lang="tr-TR" sz="1200" b="1" dirty="0">
              <a:solidFill>
                <a:schemeClr val="bg2"/>
              </a:solidFill>
              <a:latin typeface="Segoe Print" pitchFamily="2" charset="0"/>
              <a:ea typeface="+mj-ea"/>
              <a:cs typeface="+mj-cs"/>
            </a:endParaRPr>
          </a:p>
        </p:txBody>
      </p:sp>
      <p:sp>
        <p:nvSpPr>
          <p:cNvPr id="15" name="Rectangle 1"/>
          <p:cNvSpPr txBox="1">
            <a:spLocks noChangeArrowheads="1"/>
          </p:cNvSpPr>
          <p:nvPr/>
        </p:nvSpPr>
        <p:spPr bwMode="auto">
          <a:xfrm>
            <a:off x="4745584" y="5157192"/>
            <a:ext cx="2571750" cy="2508379"/>
          </a:xfrm>
          <a:prstGeom prst="rect">
            <a:avLst/>
          </a:prstGeom>
          <a:noFill/>
          <a:ln w="9525">
            <a:noFill/>
            <a:miter lim="800000"/>
            <a:headEnd/>
            <a:tailEnd/>
          </a:ln>
          <a:effectLst/>
        </p:spPr>
        <p:txBody>
          <a:bodyPr anchor="ctr">
            <a:spAutoFit/>
          </a:bodyPr>
          <a:lstStyle/>
          <a:p>
            <a:pPr fontAlgn="auto">
              <a:spcAft>
                <a:spcPts val="1000"/>
              </a:spcAft>
              <a:defRPr/>
            </a:pPr>
            <a:r>
              <a:rPr lang="tr-TR" sz="1200" b="1" dirty="0">
                <a:solidFill>
                  <a:srgbClr val="00B050"/>
                </a:solidFill>
                <a:latin typeface="Comic Sans MS" pitchFamily="66" charset="0"/>
                <a:cs typeface="Arial" pitchFamily="34" charset="0"/>
              </a:rPr>
              <a:t>Bu, namustur,</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Künyemize kazınmış;</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Bu da sabır,</a:t>
            </a:r>
            <a:br>
              <a:rPr lang="tr-TR" sz="1200" b="1" dirty="0">
                <a:solidFill>
                  <a:srgbClr val="00B050"/>
                </a:solidFill>
                <a:latin typeface="Comic Sans MS" pitchFamily="66" charset="0"/>
                <a:cs typeface="Arial" pitchFamily="34" charset="0"/>
              </a:rPr>
            </a:br>
            <a:r>
              <a:rPr lang="tr-TR" sz="1200" b="1" dirty="0" err="1">
                <a:solidFill>
                  <a:srgbClr val="00B050"/>
                </a:solidFill>
                <a:latin typeface="Comic Sans MS" pitchFamily="66" charset="0"/>
                <a:cs typeface="Arial" pitchFamily="34" charset="0"/>
              </a:rPr>
              <a:t>Ağulardan</a:t>
            </a:r>
            <a:r>
              <a:rPr lang="tr-TR" sz="1200" b="1" dirty="0">
                <a:solidFill>
                  <a:srgbClr val="00B050"/>
                </a:solidFill>
                <a:latin typeface="Comic Sans MS" pitchFamily="66" charset="0"/>
                <a:cs typeface="Arial" pitchFamily="34" charset="0"/>
              </a:rPr>
              <a:t> süzülmüş.</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Sarıl bunlara,</a:t>
            </a:r>
            <a:br>
              <a:rPr lang="tr-TR" sz="1200" b="1" dirty="0">
                <a:solidFill>
                  <a:srgbClr val="00B050"/>
                </a:solidFill>
                <a:latin typeface="Comic Sans MS" pitchFamily="66" charset="0"/>
                <a:cs typeface="Arial" pitchFamily="34" charset="0"/>
              </a:rPr>
            </a:br>
            <a:r>
              <a:rPr lang="tr-TR" sz="1200" b="1" dirty="0">
                <a:solidFill>
                  <a:srgbClr val="00B050"/>
                </a:solidFill>
                <a:latin typeface="Comic Sans MS" pitchFamily="66" charset="0"/>
                <a:cs typeface="Arial" pitchFamily="34" charset="0"/>
              </a:rPr>
              <a:t>Sarıl da büyü</a:t>
            </a:r>
            <a:r>
              <a:rPr lang="tr-TR" sz="1200" b="1" dirty="0" smtClean="0">
                <a:solidFill>
                  <a:srgbClr val="00B050"/>
                </a:solidFill>
                <a:latin typeface="Comic Sans MS" pitchFamily="66" charset="0"/>
                <a:cs typeface="Arial" pitchFamily="34" charset="0"/>
              </a:rPr>
              <a:t>…</a:t>
            </a:r>
          </a:p>
          <a:p>
            <a:pPr fontAlgn="auto">
              <a:spcAft>
                <a:spcPts val="0"/>
              </a:spcAft>
              <a:defRPr/>
            </a:pPr>
            <a:r>
              <a:rPr lang="tr-TR" sz="1200" b="1" dirty="0" smtClean="0">
                <a:solidFill>
                  <a:srgbClr val="00B050"/>
                </a:solidFill>
                <a:latin typeface="Comic Sans MS" pitchFamily="66" charset="0"/>
                <a:cs typeface="Arial" pitchFamily="34" charset="0"/>
              </a:rPr>
              <a:t>       AHMET ARİF</a:t>
            </a:r>
          </a:p>
          <a:p>
            <a:pPr fontAlgn="auto">
              <a:spcAft>
                <a:spcPts val="0"/>
              </a:spcAft>
              <a:defRPr/>
            </a:pPr>
            <a:r>
              <a:rPr lang="tr-TR" sz="1500" dirty="0">
                <a:latin typeface="Comic Sans MS" pitchFamily="66" charset="0"/>
                <a:ea typeface="+mj-ea"/>
                <a:cs typeface="+mj-cs"/>
              </a:rPr>
              <a:t/>
            </a:r>
            <a:br>
              <a:rPr lang="tr-TR" sz="1500" dirty="0">
                <a:latin typeface="Comic Sans MS" pitchFamily="66" charset="0"/>
                <a:ea typeface="+mj-ea"/>
                <a:cs typeface="+mj-cs"/>
              </a:rPr>
            </a:br>
            <a:r>
              <a:rPr lang="tr-TR" sz="1600" dirty="0">
                <a:latin typeface="Bookman Old Style" pitchFamily="18" charset="0"/>
                <a:ea typeface="+mj-ea"/>
                <a:cs typeface="+mj-cs"/>
              </a:rPr>
              <a:t/>
            </a:r>
            <a:br>
              <a:rPr lang="tr-TR" sz="1600" dirty="0">
                <a:latin typeface="Bookman Old Style" pitchFamily="18" charset="0"/>
                <a:ea typeface="+mj-ea"/>
                <a:cs typeface="+mj-cs"/>
              </a:rPr>
            </a:br>
            <a:r>
              <a:rPr lang="tr-TR" sz="1600" dirty="0">
                <a:latin typeface="Bookman Old Style" pitchFamily="18" charset="0"/>
                <a:ea typeface="+mj-ea"/>
                <a:cs typeface="+mj-cs"/>
              </a:rPr>
              <a:t> </a:t>
            </a:r>
            <a:r>
              <a:rPr lang="tr-TR" sz="1600" dirty="0" smtClean="0">
                <a:latin typeface="Bookman Old Style" pitchFamily="18" charset="0"/>
                <a:ea typeface="+mj-ea"/>
                <a:cs typeface="+mj-cs"/>
              </a:rPr>
              <a:t>                          </a:t>
            </a:r>
            <a:r>
              <a:rPr lang="tr-TR" sz="1600" dirty="0">
                <a:latin typeface="Bookman Old Style" pitchFamily="18" charset="0"/>
                <a:ea typeface="+mj-ea"/>
                <a:cs typeface="+mj-cs"/>
              </a:rPr>
              <a:t/>
            </a:r>
            <a:br>
              <a:rPr lang="tr-TR" sz="1600" dirty="0">
                <a:latin typeface="Bookman Old Style" pitchFamily="18" charset="0"/>
                <a:ea typeface="+mj-ea"/>
                <a:cs typeface="+mj-cs"/>
              </a:rPr>
            </a:br>
            <a:endParaRPr lang="tr-TR" sz="1600" b="1" dirty="0">
              <a:solidFill>
                <a:schemeClr val="bg2"/>
              </a:solidFill>
              <a:latin typeface="Bookman Old Style" pitchFamily="18" charset="0"/>
              <a:ea typeface="+mj-ea"/>
              <a:cs typeface="+mj-cs"/>
            </a:endParaRPr>
          </a:p>
        </p:txBody>
      </p:sp>
      <p:pic>
        <p:nvPicPr>
          <p:cNvPr id="9228" name="17 Resim" descr="03ay.jpg"/>
          <p:cNvPicPr>
            <a:picLocks noChangeAspect="1"/>
          </p:cNvPicPr>
          <p:nvPr/>
        </p:nvPicPr>
        <p:blipFill>
          <a:blip r:embed="rId4" cstate="print"/>
          <a:srcRect/>
          <a:stretch>
            <a:fillRect/>
          </a:stretch>
        </p:blipFill>
        <p:spPr bwMode="auto">
          <a:xfrm>
            <a:off x="3238500" y="1857375"/>
            <a:ext cx="1162050" cy="1162050"/>
          </a:xfrm>
          <a:prstGeom prst="rect">
            <a:avLst/>
          </a:prstGeom>
          <a:noFill/>
          <a:ln w="9525">
            <a:noFill/>
            <a:miter lim="800000"/>
            <a:headEnd/>
            <a:tailEnd/>
          </a:ln>
        </p:spPr>
      </p:pic>
      <p:sp>
        <p:nvSpPr>
          <p:cNvPr id="13"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7" name="Grup 16"/>
          <p:cNvGrpSpPr/>
          <p:nvPr/>
        </p:nvGrpSpPr>
        <p:grpSpPr>
          <a:xfrm>
            <a:off x="10659502" y="6381328"/>
            <a:ext cx="1485170" cy="486000"/>
            <a:chOff x="10548000" y="6228000"/>
            <a:chExt cx="1485170" cy="486000"/>
          </a:xfrm>
        </p:grpSpPr>
        <p:sp>
          <p:nvSpPr>
            <p:cNvPr id="18" name="Sağ Ok 17">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9" name="Sol Ok 18">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pic>
        <p:nvPicPr>
          <p:cNvPr id="1026" name="Picture 2" descr="D:\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999424" y="1857375"/>
            <a:ext cx="1660077" cy="1715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eelOff"/>
      </p:transition>
    </mc:Choice>
    <mc:Fallback>
      <p:transition spd="slow" advClick="0"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15 Resim" descr="Çerçeve 293.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4582" name="Rectangle 1"/>
          <p:cNvSpPr txBox="1">
            <a:spLocks noChangeArrowheads="1"/>
          </p:cNvSpPr>
          <p:nvPr/>
        </p:nvSpPr>
        <p:spPr bwMode="auto">
          <a:xfrm>
            <a:off x="4898678" y="260648"/>
            <a:ext cx="3357562" cy="6555641"/>
          </a:xfrm>
          <a:prstGeom prst="rect">
            <a:avLst/>
          </a:prstGeom>
          <a:noFill/>
          <a:ln w="9525">
            <a:noFill/>
            <a:miter lim="800000"/>
            <a:headEnd/>
            <a:tailEnd/>
          </a:ln>
        </p:spPr>
        <p:txBody>
          <a:bodyPr anchor="ctr">
            <a:spAutoFit/>
          </a:bodyPr>
          <a:lstStyle/>
          <a:p>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latin typeface="Comic Sans MS" pitchFamily="66" charset="0"/>
              </a:rPr>
              <a:t>Düşüncem var, dağlar kadar,</a:t>
            </a:r>
            <a:br>
              <a:rPr lang="tr-TR" sz="1400" b="1" dirty="0">
                <a:solidFill>
                  <a:srgbClr val="0033CC"/>
                </a:solidFill>
                <a:latin typeface="Comic Sans MS" pitchFamily="66" charset="0"/>
              </a:rPr>
            </a:br>
            <a:r>
              <a:rPr lang="tr-TR" sz="1400" b="1" dirty="0">
                <a:solidFill>
                  <a:srgbClr val="0033CC"/>
                </a:solidFill>
                <a:latin typeface="Comic Sans MS" pitchFamily="66" charset="0"/>
              </a:rPr>
              <a:t>Deli olmak işten değil.</a:t>
            </a:r>
            <a:br>
              <a:rPr lang="tr-TR" sz="1400" b="1" dirty="0">
                <a:solidFill>
                  <a:srgbClr val="0033CC"/>
                </a:solidFill>
                <a:latin typeface="Comic Sans MS" pitchFamily="66" charset="0"/>
              </a:rPr>
            </a:br>
            <a:r>
              <a:rPr lang="tr-TR" sz="1400" b="1" dirty="0">
                <a:solidFill>
                  <a:srgbClr val="0033CC"/>
                </a:solidFill>
                <a:latin typeface="Comic Sans MS" pitchFamily="66" charset="0"/>
              </a:rPr>
              <a:t>Bende kış, alemde bahar,</a:t>
            </a:r>
            <a:br>
              <a:rPr lang="tr-TR" sz="1400" b="1" dirty="0">
                <a:solidFill>
                  <a:srgbClr val="0033CC"/>
                </a:solidFill>
                <a:latin typeface="Comic Sans MS" pitchFamily="66" charset="0"/>
              </a:rPr>
            </a:br>
            <a:r>
              <a:rPr lang="tr-TR" sz="1400" b="1" dirty="0">
                <a:solidFill>
                  <a:srgbClr val="0033CC"/>
                </a:solidFill>
                <a:latin typeface="Comic Sans MS" pitchFamily="66" charset="0"/>
              </a:rPr>
              <a:t>Deli olmak işten değil.</a:t>
            </a:r>
            <a:br>
              <a:rPr lang="tr-TR" sz="1400" b="1" dirty="0">
                <a:solidFill>
                  <a:srgbClr val="0033CC"/>
                </a:solidFill>
                <a:latin typeface="Comic Sans MS" pitchFamily="66" charset="0"/>
              </a:rPr>
            </a:br>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latin typeface="Comic Sans MS" pitchFamily="66" charset="0"/>
              </a:rPr>
              <a:t>            İşiten yok, ağla, bağır;</a:t>
            </a:r>
            <a:br>
              <a:rPr lang="tr-TR" sz="1400" b="1" dirty="0">
                <a:solidFill>
                  <a:srgbClr val="0033CC"/>
                </a:solidFill>
                <a:latin typeface="Comic Sans MS" pitchFamily="66" charset="0"/>
              </a:rPr>
            </a:br>
            <a:r>
              <a:rPr lang="tr-TR" sz="1400" b="1" dirty="0">
                <a:solidFill>
                  <a:srgbClr val="0033CC"/>
                </a:solidFill>
                <a:latin typeface="Comic Sans MS" pitchFamily="66" charset="0"/>
              </a:rPr>
              <a:t>            Tanrı dilsiz, alem sağır,</a:t>
            </a:r>
            <a:br>
              <a:rPr lang="tr-TR" sz="1400" b="1" dirty="0">
                <a:solidFill>
                  <a:srgbClr val="0033CC"/>
                </a:solidFill>
                <a:latin typeface="Comic Sans MS" pitchFamily="66" charset="0"/>
              </a:rPr>
            </a:br>
            <a:r>
              <a:rPr lang="tr-TR" sz="1400" b="1" dirty="0">
                <a:solidFill>
                  <a:srgbClr val="0033CC"/>
                </a:solidFill>
                <a:latin typeface="Comic Sans MS" pitchFamily="66" charset="0"/>
              </a:rPr>
              <a:t>            Düşünceler öyle ağır,</a:t>
            </a:r>
            <a:br>
              <a:rPr lang="tr-TR" sz="1400" b="1" dirty="0">
                <a:solidFill>
                  <a:srgbClr val="0033CC"/>
                </a:solidFill>
                <a:latin typeface="Comic Sans MS" pitchFamily="66" charset="0"/>
              </a:rPr>
            </a:br>
            <a:r>
              <a:rPr lang="tr-TR" sz="1400" b="1" dirty="0">
                <a:solidFill>
                  <a:srgbClr val="0033CC"/>
                </a:solidFill>
                <a:latin typeface="Comic Sans MS" pitchFamily="66" charset="0"/>
              </a:rPr>
              <a:t>            Deli olmak işten değil.</a:t>
            </a:r>
            <a:br>
              <a:rPr lang="tr-TR" sz="1400" b="1" dirty="0">
                <a:solidFill>
                  <a:srgbClr val="0033CC"/>
                </a:solidFill>
                <a:latin typeface="Comic Sans MS" pitchFamily="66" charset="0"/>
              </a:rPr>
            </a:br>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latin typeface="Comic Sans MS" pitchFamily="66" charset="0"/>
              </a:rPr>
              <a:t>Arzu, o bitmeyen yarış,</a:t>
            </a:r>
            <a:br>
              <a:rPr lang="tr-TR" sz="1400" b="1" dirty="0">
                <a:solidFill>
                  <a:srgbClr val="0033CC"/>
                </a:solidFill>
                <a:latin typeface="Comic Sans MS" pitchFamily="66" charset="0"/>
              </a:rPr>
            </a:br>
            <a:r>
              <a:rPr lang="tr-TR" sz="1400" b="1" dirty="0">
                <a:solidFill>
                  <a:srgbClr val="0033CC"/>
                </a:solidFill>
                <a:latin typeface="Comic Sans MS" pitchFamily="66" charset="0"/>
              </a:rPr>
              <a:t>Kara toprak sona varış,</a:t>
            </a:r>
            <a:br>
              <a:rPr lang="tr-TR" sz="1400" b="1" dirty="0">
                <a:solidFill>
                  <a:srgbClr val="0033CC"/>
                </a:solidFill>
                <a:latin typeface="Comic Sans MS" pitchFamily="66" charset="0"/>
              </a:rPr>
            </a:br>
            <a:r>
              <a:rPr lang="tr-TR" sz="1400" b="1" dirty="0">
                <a:solidFill>
                  <a:srgbClr val="0033CC"/>
                </a:solidFill>
                <a:latin typeface="Comic Sans MS" pitchFamily="66" charset="0"/>
              </a:rPr>
              <a:t>Ömür dediğin bir karış,</a:t>
            </a:r>
            <a:br>
              <a:rPr lang="tr-TR" sz="1400" b="1" dirty="0">
                <a:solidFill>
                  <a:srgbClr val="0033CC"/>
                </a:solidFill>
                <a:latin typeface="Comic Sans MS" pitchFamily="66" charset="0"/>
              </a:rPr>
            </a:br>
            <a:r>
              <a:rPr lang="tr-TR" sz="1400" b="1" dirty="0">
                <a:solidFill>
                  <a:srgbClr val="0033CC"/>
                </a:solidFill>
                <a:latin typeface="Comic Sans MS" pitchFamily="66" charset="0"/>
              </a:rPr>
              <a:t>Deli olmak işten değil.</a:t>
            </a:r>
            <a:br>
              <a:rPr lang="tr-TR" sz="1400" b="1" dirty="0">
                <a:solidFill>
                  <a:srgbClr val="0033CC"/>
                </a:solidFill>
                <a:latin typeface="Comic Sans MS" pitchFamily="66" charset="0"/>
              </a:rPr>
            </a:br>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latin typeface="Comic Sans MS" pitchFamily="66" charset="0"/>
              </a:rPr>
              <a:t>            Sonsuzluğa giden gemi,</a:t>
            </a:r>
            <a:br>
              <a:rPr lang="tr-TR" sz="1400" b="1" dirty="0">
                <a:solidFill>
                  <a:srgbClr val="0033CC"/>
                </a:solidFill>
                <a:latin typeface="Comic Sans MS" pitchFamily="66" charset="0"/>
              </a:rPr>
            </a:br>
            <a:r>
              <a:rPr lang="tr-TR" sz="1400" b="1" dirty="0">
                <a:solidFill>
                  <a:srgbClr val="0033CC"/>
                </a:solidFill>
                <a:latin typeface="Comic Sans MS" pitchFamily="66" charset="0"/>
              </a:rPr>
              <a:t>            Sürükler de düşüncemi,</a:t>
            </a:r>
            <a:br>
              <a:rPr lang="tr-TR" sz="1400" b="1" dirty="0">
                <a:solidFill>
                  <a:srgbClr val="0033CC"/>
                </a:solidFill>
                <a:latin typeface="Comic Sans MS" pitchFamily="66" charset="0"/>
              </a:rPr>
            </a:br>
            <a:r>
              <a:rPr lang="tr-TR" sz="1400" b="1" dirty="0">
                <a:solidFill>
                  <a:srgbClr val="0033CC"/>
                </a:solidFill>
                <a:latin typeface="Comic Sans MS" pitchFamily="66" charset="0"/>
              </a:rPr>
              <a:t>            Vehim sarar her gecemi,</a:t>
            </a:r>
            <a:br>
              <a:rPr lang="tr-TR" sz="1400" b="1" dirty="0">
                <a:solidFill>
                  <a:srgbClr val="0033CC"/>
                </a:solidFill>
                <a:latin typeface="Comic Sans MS" pitchFamily="66" charset="0"/>
              </a:rPr>
            </a:br>
            <a:r>
              <a:rPr lang="tr-TR" sz="1400" b="1" dirty="0">
                <a:solidFill>
                  <a:srgbClr val="0033CC"/>
                </a:solidFill>
                <a:latin typeface="Comic Sans MS" pitchFamily="66" charset="0"/>
              </a:rPr>
              <a:t>            Deli olmak işten değil.</a:t>
            </a:r>
            <a:br>
              <a:rPr lang="tr-TR" sz="1400" b="1" dirty="0">
                <a:solidFill>
                  <a:srgbClr val="0033CC"/>
                </a:solidFill>
                <a:latin typeface="Comic Sans MS" pitchFamily="66" charset="0"/>
              </a:rPr>
            </a:br>
            <a:r>
              <a:rPr lang="tr-TR" sz="1400" b="1" dirty="0">
                <a:solidFill>
                  <a:srgbClr val="0033CC"/>
                </a:solidFill>
                <a:latin typeface="Comic Sans MS" pitchFamily="66" charset="0"/>
              </a:rPr>
              <a:t/>
            </a:r>
            <a:br>
              <a:rPr lang="tr-TR" sz="1400" b="1" dirty="0">
                <a:solidFill>
                  <a:srgbClr val="0033CC"/>
                </a:solidFill>
                <a:latin typeface="Comic Sans MS" pitchFamily="66" charset="0"/>
              </a:rPr>
            </a:br>
            <a:r>
              <a:rPr lang="tr-TR" sz="1400" b="1" dirty="0">
                <a:solidFill>
                  <a:srgbClr val="0033CC"/>
                </a:solidFill>
                <a:latin typeface="Comic Sans MS" pitchFamily="66" charset="0"/>
              </a:rPr>
              <a:t>Karanlık mal oldu bana,</a:t>
            </a:r>
            <a:br>
              <a:rPr lang="tr-TR" sz="1400" b="1" dirty="0">
                <a:solidFill>
                  <a:srgbClr val="0033CC"/>
                </a:solidFill>
                <a:latin typeface="Comic Sans MS" pitchFamily="66" charset="0"/>
              </a:rPr>
            </a:br>
            <a:r>
              <a:rPr lang="tr-TR" sz="1400" b="1" dirty="0">
                <a:solidFill>
                  <a:srgbClr val="0033CC"/>
                </a:solidFill>
                <a:latin typeface="Comic Sans MS" pitchFamily="66" charset="0"/>
              </a:rPr>
              <a:t>Gerçek hayal oldu bana,</a:t>
            </a:r>
            <a:br>
              <a:rPr lang="tr-TR" sz="1400" b="1" dirty="0">
                <a:solidFill>
                  <a:srgbClr val="0033CC"/>
                </a:solidFill>
                <a:latin typeface="Comic Sans MS" pitchFamily="66" charset="0"/>
              </a:rPr>
            </a:br>
            <a:r>
              <a:rPr lang="tr-TR" sz="1400" b="1" dirty="0">
                <a:solidFill>
                  <a:srgbClr val="0033CC"/>
                </a:solidFill>
                <a:latin typeface="Comic Sans MS" pitchFamily="66" charset="0"/>
              </a:rPr>
              <a:t>Dostlar bir hal oldu bana,</a:t>
            </a:r>
            <a:br>
              <a:rPr lang="tr-TR" sz="1400" b="1" dirty="0">
                <a:solidFill>
                  <a:srgbClr val="0033CC"/>
                </a:solidFill>
                <a:latin typeface="Comic Sans MS" pitchFamily="66" charset="0"/>
              </a:rPr>
            </a:br>
            <a:r>
              <a:rPr lang="tr-TR" sz="1400" b="1" dirty="0">
                <a:solidFill>
                  <a:srgbClr val="0033CC"/>
                </a:solidFill>
                <a:latin typeface="Comic Sans MS" pitchFamily="66" charset="0"/>
              </a:rPr>
              <a:t>Deli olmak işten değil.</a:t>
            </a:r>
          </a:p>
          <a:p>
            <a:endParaRPr lang="tr-TR" sz="1400" b="1" dirty="0">
              <a:solidFill>
                <a:srgbClr val="0033CC"/>
              </a:solidFill>
              <a:latin typeface="Comic Sans MS" pitchFamily="66" charset="0"/>
            </a:endParaRPr>
          </a:p>
          <a:p>
            <a:r>
              <a:rPr lang="tr-TR" sz="1400" b="1" dirty="0">
                <a:solidFill>
                  <a:srgbClr val="0033CC"/>
                </a:solidFill>
                <a:latin typeface="Comic Sans MS" pitchFamily="66" charset="0"/>
              </a:rPr>
              <a:t>      </a:t>
            </a:r>
            <a:r>
              <a:rPr lang="tr-TR" sz="1400" dirty="0">
                <a:latin typeface="Comic Sans MS" pitchFamily="66" charset="0"/>
              </a:rPr>
              <a:t/>
            </a:r>
            <a:br>
              <a:rPr lang="tr-TR" sz="1400" dirty="0">
                <a:latin typeface="Comic Sans MS" pitchFamily="66" charset="0"/>
              </a:rPr>
            </a:br>
            <a:endParaRPr lang="tr-TR" sz="1400" dirty="0">
              <a:latin typeface="Comic Sans MS" pitchFamily="66" charset="0"/>
            </a:endParaRPr>
          </a:p>
        </p:txBody>
      </p:sp>
      <p:pic>
        <p:nvPicPr>
          <p:cNvPr id="24583" name="17 Resim" descr="umit-yasar-oguzcan.jpg"/>
          <p:cNvPicPr>
            <a:picLocks noChangeAspect="1"/>
          </p:cNvPicPr>
          <p:nvPr/>
        </p:nvPicPr>
        <p:blipFill>
          <a:blip r:embed="rId4" cstate="print"/>
          <a:srcRect/>
          <a:stretch>
            <a:fillRect/>
          </a:stretch>
        </p:blipFill>
        <p:spPr bwMode="auto">
          <a:xfrm>
            <a:off x="3719736" y="620688"/>
            <a:ext cx="1080120" cy="1440160"/>
          </a:xfrm>
          <a:prstGeom prst="rect">
            <a:avLst/>
          </a:prstGeom>
          <a:noFill/>
          <a:ln w="9525">
            <a:noFill/>
            <a:miter lim="800000"/>
            <a:headEnd/>
            <a:tailEnd/>
          </a:ln>
        </p:spPr>
      </p:pic>
      <p:sp>
        <p:nvSpPr>
          <p:cNvPr id="2" name="Metin kutusu 1"/>
          <p:cNvSpPr txBox="1"/>
          <p:nvPr/>
        </p:nvSpPr>
        <p:spPr>
          <a:xfrm>
            <a:off x="4898678" y="528935"/>
            <a:ext cx="3096408" cy="307777"/>
          </a:xfrm>
          <a:prstGeom prst="rect">
            <a:avLst/>
          </a:prstGeom>
          <a:noFill/>
        </p:spPr>
        <p:txBody>
          <a:bodyPr wrap="square" rtlCol="0">
            <a:spAutoFit/>
          </a:bodyPr>
          <a:lstStyle/>
          <a:p>
            <a:r>
              <a:rPr lang="tr-TR" sz="1400" b="1" dirty="0" smtClean="0">
                <a:solidFill>
                  <a:srgbClr val="0033CC"/>
                </a:solidFill>
                <a:latin typeface="Comic Sans MS" pitchFamily="66" charset="0"/>
              </a:rPr>
              <a:t>DELİ OLMAK İŞTEN DEĞİL</a:t>
            </a:r>
            <a:endParaRPr lang="tr-TR" sz="1400" dirty="0"/>
          </a:p>
        </p:txBody>
      </p:sp>
      <p:sp>
        <p:nvSpPr>
          <p:cNvPr id="3" name="Metin kutusu 2"/>
          <p:cNvSpPr txBox="1"/>
          <p:nvPr/>
        </p:nvSpPr>
        <p:spPr>
          <a:xfrm>
            <a:off x="5519936" y="6093296"/>
            <a:ext cx="3573586" cy="307777"/>
          </a:xfrm>
          <a:prstGeom prst="rect">
            <a:avLst/>
          </a:prstGeom>
          <a:noFill/>
        </p:spPr>
        <p:txBody>
          <a:bodyPr wrap="square" rtlCol="0">
            <a:spAutoFit/>
          </a:bodyPr>
          <a:lstStyle/>
          <a:p>
            <a:r>
              <a:rPr lang="tr-TR" sz="1400" b="1" dirty="0">
                <a:solidFill>
                  <a:srgbClr val="0033CC"/>
                </a:solidFill>
                <a:latin typeface="Comic Sans MS" pitchFamily="66" charset="0"/>
              </a:rPr>
              <a:t>ÜMİT YAŞAR OĞUZCAN</a:t>
            </a:r>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09320"/>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22 Resim" descr="290602juwra79iki.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5606" name="Rectangle 1"/>
          <p:cNvSpPr txBox="1">
            <a:spLocks noChangeArrowheads="1"/>
          </p:cNvSpPr>
          <p:nvPr/>
        </p:nvSpPr>
        <p:spPr bwMode="auto">
          <a:xfrm>
            <a:off x="3903116" y="858371"/>
            <a:ext cx="4929188" cy="5447645"/>
          </a:xfrm>
          <a:prstGeom prst="rect">
            <a:avLst/>
          </a:prstGeom>
          <a:noFill/>
          <a:ln w="9525">
            <a:noFill/>
            <a:miter lim="800000"/>
            <a:headEnd/>
            <a:tailEnd/>
          </a:ln>
        </p:spPr>
        <p:txBody>
          <a:bodyPr anchor="ctr">
            <a:spAutoFit/>
          </a:bodyPr>
          <a:lstStyle/>
          <a:p>
            <a:r>
              <a:rPr lang="tr-TR" sz="1600" b="1" dirty="0">
                <a:solidFill>
                  <a:schemeClr val="bg1"/>
                </a:solidFill>
                <a:latin typeface="Comic Sans MS" pitchFamily="66" charset="0"/>
              </a:rPr>
              <a:t> </a:t>
            </a:r>
          </a:p>
          <a:p>
            <a:r>
              <a:rPr lang="tr-TR" sz="1600" b="1" dirty="0">
                <a:solidFill>
                  <a:schemeClr val="bg1"/>
                </a:solidFill>
                <a:latin typeface="Comic Sans MS" pitchFamily="66" charset="0"/>
              </a:rPr>
              <a:t>Artık demir almak günü gelmişse zamandan, </a:t>
            </a:r>
          </a:p>
          <a:p>
            <a:r>
              <a:rPr lang="tr-TR" sz="1600" b="1" dirty="0">
                <a:solidFill>
                  <a:schemeClr val="bg1"/>
                </a:solidFill>
                <a:latin typeface="Comic Sans MS" pitchFamily="66" charset="0"/>
              </a:rPr>
              <a:t>Meçhule giden bir gemi kalkar bu limandan.</a:t>
            </a:r>
          </a:p>
          <a:p>
            <a:r>
              <a:rPr lang="tr-TR" sz="1600" b="1" dirty="0">
                <a:solidFill>
                  <a:schemeClr val="bg1"/>
                </a:solidFill>
                <a:latin typeface="Comic Sans MS" pitchFamily="66" charset="0"/>
              </a:rPr>
              <a:t> </a:t>
            </a:r>
          </a:p>
          <a:p>
            <a:r>
              <a:rPr lang="tr-TR" sz="1600" b="1" dirty="0">
                <a:solidFill>
                  <a:schemeClr val="bg1"/>
                </a:solidFill>
                <a:latin typeface="Comic Sans MS" pitchFamily="66" charset="0"/>
              </a:rPr>
              <a:t>Hiç yolcusu yokmuş gibi sessizce alır yol, </a:t>
            </a:r>
          </a:p>
          <a:p>
            <a:r>
              <a:rPr lang="tr-TR" sz="1600" b="1" dirty="0">
                <a:solidFill>
                  <a:schemeClr val="bg1"/>
                </a:solidFill>
                <a:latin typeface="Comic Sans MS" pitchFamily="66" charset="0"/>
              </a:rPr>
              <a:t>Sallanmaz o kalkışta ne mendil ne de bir kol.</a:t>
            </a:r>
          </a:p>
          <a:p>
            <a:r>
              <a:rPr lang="tr-TR" sz="1600" b="1" dirty="0">
                <a:solidFill>
                  <a:schemeClr val="bg1"/>
                </a:solidFill>
                <a:latin typeface="Comic Sans MS" pitchFamily="66" charset="0"/>
              </a:rPr>
              <a:t> </a:t>
            </a:r>
          </a:p>
          <a:p>
            <a:r>
              <a:rPr lang="tr-TR" sz="1600" b="1" dirty="0">
                <a:solidFill>
                  <a:schemeClr val="bg1"/>
                </a:solidFill>
                <a:latin typeface="Comic Sans MS" pitchFamily="66" charset="0"/>
              </a:rPr>
              <a:t>Rıhtımda kalanlar bu seyahatten elemli, </a:t>
            </a:r>
          </a:p>
          <a:p>
            <a:r>
              <a:rPr lang="tr-TR" sz="1600" b="1" dirty="0">
                <a:solidFill>
                  <a:schemeClr val="bg1"/>
                </a:solidFill>
                <a:latin typeface="Comic Sans MS" pitchFamily="66" charset="0"/>
              </a:rPr>
              <a:t>Günlerce siyah ufka bakar gözleri nemli. </a:t>
            </a:r>
          </a:p>
          <a:p>
            <a:endParaRPr lang="tr-TR" sz="1600" b="1" dirty="0">
              <a:solidFill>
                <a:schemeClr val="bg1"/>
              </a:solidFill>
              <a:latin typeface="Comic Sans MS" pitchFamily="66" charset="0"/>
            </a:endParaRPr>
          </a:p>
          <a:p>
            <a:r>
              <a:rPr lang="tr-TR" sz="1600" b="1" dirty="0">
                <a:solidFill>
                  <a:schemeClr val="bg1"/>
                </a:solidFill>
                <a:latin typeface="Comic Sans MS" pitchFamily="66" charset="0"/>
              </a:rPr>
              <a:t>Biçare gönüller, ne giden son gemidir bu, </a:t>
            </a:r>
          </a:p>
          <a:p>
            <a:r>
              <a:rPr lang="tr-TR" sz="1600" b="1" dirty="0">
                <a:solidFill>
                  <a:schemeClr val="bg1"/>
                </a:solidFill>
                <a:latin typeface="Comic Sans MS" pitchFamily="66" charset="0"/>
              </a:rPr>
              <a:t>Hicranlı hayatın ne de son matemidir bu.</a:t>
            </a:r>
          </a:p>
          <a:p>
            <a:r>
              <a:rPr lang="tr-TR" sz="1600" b="1" dirty="0">
                <a:solidFill>
                  <a:schemeClr val="bg1"/>
                </a:solidFill>
                <a:latin typeface="Comic Sans MS" pitchFamily="66" charset="0"/>
              </a:rPr>
              <a:t> </a:t>
            </a:r>
          </a:p>
          <a:p>
            <a:r>
              <a:rPr lang="tr-TR" sz="1600" b="1" dirty="0">
                <a:solidFill>
                  <a:schemeClr val="bg1"/>
                </a:solidFill>
                <a:latin typeface="Comic Sans MS" pitchFamily="66" charset="0"/>
              </a:rPr>
              <a:t>Dünyada sevilmiş ve seven nafile bekler, </a:t>
            </a:r>
          </a:p>
          <a:p>
            <a:r>
              <a:rPr lang="tr-TR" sz="1600" b="1" dirty="0">
                <a:solidFill>
                  <a:schemeClr val="bg1"/>
                </a:solidFill>
                <a:latin typeface="Comic Sans MS" pitchFamily="66" charset="0"/>
              </a:rPr>
              <a:t>Bilmez ki giden sevgililer dönmeyecekler. </a:t>
            </a:r>
          </a:p>
          <a:p>
            <a:endParaRPr lang="tr-TR" sz="1600" b="1" dirty="0">
              <a:solidFill>
                <a:schemeClr val="bg1"/>
              </a:solidFill>
              <a:latin typeface="Comic Sans MS" pitchFamily="66" charset="0"/>
            </a:endParaRPr>
          </a:p>
          <a:p>
            <a:r>
              <a:rPr lang="tr-TR" sz="1600" b="1" dirty="0">
                <a:solidFill>
                  <a:schemeClr val="bg1"/>
                </a:solidFill>
                <a:latin typeface="Comic Sans MS" pitchFamily="66" charset="0"/>
              </a:rPr>
              <a:t>Birçok gidenin her biri memnun ki yerinden, </a:t>
            </a:r>
          </a:p>
          <a:p>
            <a:r>
              <a:rPr lang="tr-TR" sz="1600" b="1" dirty="0">
                <a:solidFill>
                  <a:schemeClr val="bg1"/>
                </a:solidFill>
                <a:latin typeface="Comic Sans MS" pitchFamily="66" charset="0"/>
              </a:rPr>
              <a:t>Birçok seneler geçti, dönen yok seferinden.</a:t>
            </a:r>
          </a:p>
          <a:p>
            <a:endParaRPr lang="tr-TR" sz="1600" b="1" dirty="0">
              <a:solidFill>
                <a:schemeClr val="bg1"/>
              </a:solidFill>
              <a:latin typeface="Comic Sans MS" pitchFamily="66" charset="0"/>
            </a:endParaRPr>
          </a:p>
          <a:p>
            <a:r>
              <a:rPr lang="tr-TR" sz="1600" b="1" dirty="0">
                <a:solidFill>
                  <a:schemeClr val="bg1"/>
                </a:solidFill>
                <a:latin typeface="Comic Sans MS" pitchFamily="66" charset="0"/>
              </a:rPr>
              <a:t>                    </a:t>
            </a:r>
            <a:r>
              <a:rPr lang="tr-TR" sz="1600" b="1" dirty="0" smtClean="0">
                <a:solidFill>
                  <a:schemeClr val="bg1"/>
                </a:solidFill>
                <a:latin typeface="Comic Sans MS" pitchFamily="66" charset="0"/>
              </a:rPr>
              <a:t>YAHYA </a:t>
            </a:r>
            <a:r>
              <a:rPr lang="tr-TR" sz="1600" b="1" dirty="0">
                <a:solidFill>
                  <a:schemeClr val="bg1"/>
                </a:solidFill>
                <a:latin typeface="Comic Sans MS" pitchFamily="66" charset="0"/>
              </a:rPr>
              <a:t>KEMAL BEYATLI </a:t>
            </a:r>
          </a:p>
          <a:p>
            <a:r>
              <a:rPr lang="tr-TR" sz="1400" b="1" dirty="0">
                <a:solidFill>
                  <a:schemeClr val="bg1"/>
                </a:solidFill>
                <a:latin typeface="Comic Sans MS" pitchFamily="66" charset="0"/>
              </a:rPr>
              <a:t/>
            </a:r>
            <a:br>
              <a:rPr lang="tr-TR" sz="1400" b="1" dirty="0">
                <a:solidFill>
                  <a:schemeClr val="bg1"/>
                </a:solidFill>
                <a:latin typeface="Comic Sans MS" pitchFamily="66" charset="0"/>
              </a:rPr>
            </a:br>
            <a:endParaRPr lang="tr-TR" sz="1400" b="1" dirty="0">
              <a:solidFill>
                <a:schemeClr val="bg1"/>
              </a:solidFill>
              <a:latin typeface="Comic Sans MS" pitchFamily="66" charset="0"/>
            </a:endParaRPr>
          </a:p>
        </p:txBody>
      </p:sp>
      <p:pic>
        <p:nvPicPr>
          <p:cNvPr id="25607" name="25 Resim" descr="120335_2.jpg"/>
          <p:cNvPicPr>
            <a:picLocks noChangeAspect="1"/>
          </p:cNvPicPr>
          <p:nvPr/>
        </p:nvPicPr>
        <p:blipFill>
          <a:blip r:embed="rId4" cstate="print"/>
          <a:srcRect/>
          <a:stretch>
            <a:fillRect/>
          </a:stretch>
        </p:blipFill>
        <p:spPr bwMode="auto">
          <a:xfrm>
            <a:off x="2423592" y="1268760"/>
            <a:ext cx="1368152" cy="1800200"/>
          </a:xfrm>
          <a:prstGeom prst="rect">
            <a:avLst/>
          </a:prstGeom>
          <a:noFill/>
          <a:ln w="9525">
            <a:noFill/>
            <a:miter lim="800000"/>
            <a:headEnd/>
            <a:tailEnd/>
          </a:ln>
        </p:spPr>
      </p:pic>
      <p:sp>
        <p:nvSpPr>
          <p:cNvPr id="2" name="Metin kutusu 1"/>
          <p:cNvSpPr txBox="1"/>
          <p:nvPr/>
        </p:nvSpPr>
        <p:spPr>
          <a:xfrm>
            <a:off x="5087888" y="692696"/>
            <a:ext cx="2736304" cy="338554"/>
          </a:xfrm>
          <a:prstGeom prst="rect">
            <a:avLst/>
          </a:prstGeom>
          <a:noFill/>
        </p:spPr>
        <p:txBody>
          <a:bodyPr wrap="square" rtlCol="0">
            <a:spAutoFit/>
          </a:bodyPr>
          <a:lstStyle/>
          <a:p>
            <a:r>
              <a:rPr lang="tr-TR" sz="1600" b="1" dirty="0">
                <a:solidFill>
                  <a:schemeClr val="bg1"/>
                </a:solidFill>
                <a:latin typeface="Comic Sans MS" pitchFamily="66" charset="0"/>
              </a:rPr>
              <a:t>SESSİZ GEMİ </a:t>
            </a:r>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27376"/>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5" name="Sol Ok 14">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9" name="30 Resim" descr="Sonbahar 15.gif"/>
          <p:cNvPicPr>
            <a:picLocks noChangeAspect="1"/>
          </p:cNvPicPr>
          <p:nvPr/>
        </p:nvPicPr>
        <p:blipFill>
          <a:blip r:embed="rId3" cstate="print"/>
          <a:srcRect/>
          <a:stretch>
            <a:fillRect/>
          </a:stretch>
        </p:blipFill>
        <p:spPr bwMode="auto">
          <a:xfrm>
            <a:off x="479376" y="27384"/>
            <a:ext cx="5015880" cy="6830616"/>
          </a:xfrm>
          <a:prstGeom prst="rect">
            <a:avLst/>
          </a:prstGeom>
          <a:noFill/>
          <a:ln w="9525">
            <a:noFill/>
            <a:miter lim="800000"/>
            <a:headEnd/>
            <a:tailEnd/>
          </a:ln>
        </p:spPr>
      </p:pic>
      <p:pic>
        <p:nvPicPr>
          <p:cNvPr id="18441" name="39 Resim" descr="Kenar süsü 29.gif"/>
          <p:cNvPicPr>
            <a:picLocks noChangeAspect="1"/>
          </p:cNvPicPr>
          <p:nvPr/>
        </p:nvPicPr>
        <p:blipFill>
          <a:blip r:embed="rId4" cstate="print"/>
          <a:srcRect/>
          <a:stretch>
            <a:fillRect/>
          </a:stretch>
        </p:blipFill>
        <p:spPr bwMode="auto">
          <a:xfrm>
            <a:off x="1" y="6470992"/>
            <a:ext cx="12192000" cy="387010"/>
          </a:xfrm>
          <a:prstGeom prst="rect">
            <a:avLst/>
          </a:prstGeom>
          <a:noFill/>
          <a:ln w="9525">
            <a:noFill/>
            <a:miter lim="800000"/>
            <a:headEnd/>
            <a:tailEnd/>
          </a:ln>
        </p:spPr>
      </p:pic>
      <p:pic>
        <p:nvPicPr>
          <p:cNvPr id="18442" name="40 Resim" descr="Kenar süsü 29.gif"/>
          <p:cNvPicPr>
            <a:picLocks noChangeAspect="1"/>
          </p:cNvPicPr>
          <p:nvPr/>
        </p:nvPicPr>
        <p:blipFill>
          <a:blip r:embed="rId4" cstate="print"/>
          <a:srcRect/>
          <a:stretch>
            <a:fillRect/>
          </a:stretch>
        </p:blipFill>
        <p:spPr bwMode="auto">
          <a:xfrm>
            <a:off x="0" y="-1"/>
            <a:ext cx="12191999" cy="428625"/>
          </a:xfrm>
          <a:prstGeom prst="rect">
            <a:avLst/>
          </a:prstGeom>
          <a:noFill/>
          <a:ln w="9525">
            <a:noFill/>
            <a:miter lim="800000"/>
            <a:headEnd/>
            <a:tailEnd/>
          </a:ln>
        </p:spPr>
      </p:pic>
      <p:sp>
        <p:nvSpPr>
          <p:cNvPr id="18434" name="Rectangle 1"/>
          <p:cNvSpPr>
            <a:spLocks noGrp="1" noChangeArrowheads="1"/>
          </p:cNvSpPr>
          <p:nvPr>
            <p:ph type="ctrTitle"/>
          </p:nvPr>
        </p:nvSpPr>
        <p:spPr>
          <a:xfrm>
            <a:off x="7464152" y="2492896"/>
            <a:ext cx="3214687" cy="3785652"/>
          </a:xfrm>
        </p:spPr>
        <p:txBody>
          <a:bodyPr>
            <a:spAutoFit/>
          </a:bodyPr>
          <a:lstStyle/>
          <a:p>
            <a:pPr algn="l">
              <a:spcAft>
                <a:spcPts val="0"/>
              </a:spcAft>
            </a:pPr>
            <a:r>
              <a:rPr lang="tr-TR" sz="1600" b="1" dirty="0">
                <a:solidFill>
                  <a:srgbClr val="008000"/>
                </a:solidFill>
                <a:latin typeface="Comic Sans MS" pitchFamily="66" charset="0"/>
              </a:rPr>
              <a:t>       </a:t>
            </a:r>
            <a:r>
              <a:rPr lang="tr-TR" sz="1600" b="1" dirty="0" smtClean="0">
                <a:solidFill>
                  <a:srgbClr val="008000"/>
                </a:solidFill>
                <a:latin typeface="Comic Sans MS" pitchFamily="66" charset="0"/>
              </a:rPr>
              <a:t/>
            </a:r>
            <a:br>
              <a:rPr lang="tr-TR" sz="1600" b="1" dirty="0" smtClean="0">
                <a:solidFill>
                  <a:srgbClr val="008000"/>
                </a:solidFill>
                <a:latin typeface="Comic Sans MS" pitchFamily="66" charset="0"/>
              </a:rPr>
            </a:br>
            <a:r>
              <a:rPr lang="tr-TR" sz="1600" b="1" dirty="0" smtClean="0">
                <a:solidFill>
                  <a:srgbClr val="008000"/>
                </a:solidFill>
                <a:latin typeface="Comic Sans MS" pitchFamily="66" charset="0"/>
              </a:rPr>
              <a:t/>
            </a:r>
            <a:br>
              <a:rPr lang="tr-TR" sz="1600" b="1" dirty="0" smtClean="0">
                <a:solidFill>
                  <a:srgbClr val="008000"/>
                </a:solidFill>
                <a:latin typeface="Comic Sans MS" pitchFamily="66" charset="0"/>
              </a:rPr>
            </a:br>
            <a:r>
              <a:rPr lang="tr-TR" sz="1600" b="1" dirty="0" smtClean="0">
                <a:solidFill>
                  <a:srgbClr val="008000"/>
                </a:solidFill>
                <a:latin typeface="Comic Sans MS" pitchFamily="66" charset="0"/>
              </a:rPr>
              <a:t>İlk </a:t>
            </a:r>
            <a:r>
              <a:rPr lang="tr-TR" sz="1600" b="1" dirty="0">
                <a:solidFill>
                  <a:srgbClr val="008000"/>
                </a:solidFill>
                <a:latin typeface="Comic Sans MS" pitchFamily="66" charset="0"/>
              </a:rPr>
              <a:t>yağmur damlası düştü</a:t>
            </a:r>
            <a:br>
              <a:rPr lang="tr-TR" sz="1600" b="1" dirty="0">
                <a:solidFill>
                  <a:srgbClr val="008000"/>
                </a:solidFill>
                <a:latin typeface="Comic Sans MS" pitchFamily="66" charset="0"/>
              </a:rPr>
            </a:br>
            <a:r>
              <a:rPr lang="tr-TR" sz="1600" b="1" dirty="0">
                <a:solidFill>
                  <a:srgbClr val="008000"/>
                </a:solidFill>
                <a:latin typeface="Comic Sans MS" pitchFamily="66" charset="0"/>
              </a:rPr>
              <a:t>Kuru yapraklarına güzün.</a:t>
            </a:r>
            <a:br>
              <a:rPr lang="tr-TR" sz="1600" b="1" dirty="0">
                <a:solidFill>
                  <a:srgbClr val="008000"/>
                </a:solidFill>
                <a:latin typeface="Comic Sans MS" pitchFamily="66" charset="0"/>
              </a:rPr>
            </a:br>
            <a:r>
              <a:rPr lang="tr-TR" sz="1600" b="1" dirty="0">
                <a:solidFill>
                  <a:srgbClr val="008000"/>
                </a:solidFill>
                <a:latin typeface="Comic Sans MS" pitchFamily="66" charset="0"/>
              </a:rPr>
              <a:t>Ardında kış kıyamet,</a:t>
            </a:r>
            <a:br>
              <a:rPr lang="tr-TR" sz="1600" b="1" dirty="0">
                <a:solidFill>
                  <a:srgbClr val="008000"/>
                </a:solidFill>
                <a:latin typeface="Comic Sans MS" pitchFamily="66" charset="0"/>
              </a:rPr>
            </a:br>
            <a:r>
              <a:rPr lang="tr-TR" sz="1600" b="1" dirty="0">
                <a:solidFill>
                  <a:srgbClr val="008000"/>
                </a:solidFill>
                <a:latin typeface="Comic Sans MS" pitchFamily="66" charset="0"/>
              </a:rPr>
              <a:t>Dert, hüzün.</a:t>
            </a:r>
            <a:br>
              <a:rPr lang="tr-TR" sz="1600" b="1" dirty="0">
                <a:solidFill>
                  <a:srgbClr val="008000"/>
                </a:solidFill>
                <a:latin typeface="Comic Sans MS" pitchFamily="66" charset="0"/>
              </a:rPr>
            </a:br>
            <a:r>
              <a:rPr lang="tr-TR" sz="1600" b="1" dirty="0">
                <a:solidFill>
                  <a:srgbClr val="008000"/>
                </a:solidFill>
                <a:latin typeface="Comic Sans MS" pitchFamily="66" charset="0"/>
              </a:rPr>
              <a:t>Alın yazısı hepsi,</a:t>
            </a:r>
            <a:br>
              <a:rPr lang="tr-TR" sz="1600" b="1" dirty="0">
                <a:solidFill>
                  <a:srgbClr val="008000"/>
                </a:solidFill>
                <a:latin typeface="Comic Sans MS" pitchFamily="66" charset="0"/>
              </a:rPr>
            </a:br>
            <a:r>
              <a:rPr lang="tr-TR" sz="1600" b="1" dirty="0">
                <a:solidFill>
                  <a:srgbClr val="008000"/>
                </a:solidFill>
                <a:latin typeface="Comic Sans MS" pitchFamily="66" charset="0"/>
              </a:rPr>
              <a:t>Kısmet....</a:t>
            </a:r>
            <a:br>
              <a:rPr lang="tr-TR" sz="1600" b="1" dirty="0">
                <a:solidFill>
                  <a:srgbClr val="008000"/>
                </a:solidFill>
                <a:latin typeface="Comic Sans MS" pitchFamily="66" charset="0"/>
              </a:rPr>
            </a:br>
            <a:r>
              <a:rPr lang="tr-TR" sz="1600" b="1" dirty="0">
                <a:solidFill>
                  <a:srgbClr val="008000"/>
                </a:solidFill>
                <a:latin typeface="Comic Sans MS" pitchFamily="66" charset="0"/>
              </a:rPr>
              <a:t>Ha yazı ha kışı geceyle gündüzün,</a:t>
            </a:r>
            <a:br>
              <a:rPr lang="tr-TR" sz="1600" b="1" dirty="0">
                <a:solidFill>
                  <a:srgbClr val="008000"/>
                </a:solidFill>
                <a:latin typeface="Comic Sans MS" pitchFamily="66" charset="0"/>
              </a:rPr>
            </a:br>
            <a:r>
              <a:rPr lang="tr-TR" sz="1600" b="1" dirty="0">
                <a:solidFill>
                  <a:srgbClr val="008000"/>
                </a:solidFill>
                <a:latin typeface="Comic Sans MS" pitchFamily="66" charset="0"/>
              </a:rPr>
              <a:t>Kim bilir kaç günü kaldı</a:t>
            </a:r>
            <a:br>
              <a:rPr lang="tr-TR" sz="1600" b="1" dirty="0">
                <a:solidFill>
                  <a:srgbClr val="008000"/>
                </a:solidFill>
                <a:latin typeface="Comic Sans MS" pitchFamily="66" charset="0"/>
              </a:rPr>
            </a:br>
            <a:r>
              <a:rPr lang="tr-TR" sz="1600" b="1" dirty="0">
                <a:solidFill>
                  <a:srgbClr val="008000"/>
                </a:solidFill>
                <a:latin typeface="Comic Sans MS" pitchFamily="66" charset="0"/>
              </a:rPr>
              <a:t>Ömrümüzün?...</a:t>
            </a:r>
            <a:br>
              <a:rPr lang="tr-TR" sz="1600" b="1" dirty="0">
                <a:solidFill>
                  <a:srgbClr val="008000"/>
                </a:solidFill>
                <a:latin typeface="Comic Sans MS" pitchFamily="66" charset="0"/>
              </a:rPr>
            </a:br>
            <a:r>
              <a:rPr lang="tr-TR" sz="1600" b="1" dirty="0">
                <a:solidFill>
                  <a:srgbClr val="008000"/>
                </a:solidFill>
                <a:latin typeface="Comic Sans MS" pitchFamily="66" charset="0"/>
              </a:rPr>
              <a:t/>
            </a:r>
            <a:br>
              <a:rPr lang="tr-TR" sz="1600" b="1" dirty="0">
                <a:solidFill>
                  <a:srgbClr val="008000"/>
                </a:solidFill>
                <a:latin typeface="Comic Sans MS" pitchFamily="66" charset="0"/>
              </a:rPr>
            </a:br>
            <a:r>
              <a:rPr lang="tr-TR" sz="1600" b="1" dirty="0">
                <a:solidFill>
                  <a:srgbClr val="008000"/>
                </a:solidFill>
                <a:latin typeface="Comic Sans MS" pitchFamily="66" charset="0"/>
              </a:rPr>
              <a:t>         </a:t>
            </a:r>
            <a:r>
              <a:rPr lang="tr-TR" sz="1600" b="1" dirty="0">
                <a:solidFill>
                  <a:srgbClr val="003399"/>
                </a:solidFill>
                <a:latin typeface="Comic Sans MS" pitchFamily="66" charset="0"/>
              </a:rPr>
              <a:t/>
            </a:r>
            <a:br>
              <a:rPr lang="tr-TR" sz="1600" b="1" dirty="0">
                <a:solidFill>
                  <a:srgbClr val="003399"/>
                </a:solidFill>
                <a:latin typeface="Comic Sans MS" pitchFamily="66" charset="0"/>
              </a:rPr>
            </a:br>
            <a:endParaRPr lang="tr-TR" sz="1600" b="1" dirty="0">
              <a:solidFill>
                <a:srgbClr val="003399"/>
              </a:solidFill>
              <a:latin typeface="Comic Sans MS" pitchFamily="66" charset="0"/>
              <a:ea typeface="Batang" pitchFamily="18" charset="-127"/>
              <a:cs typeface="Arial Unicode MS" pitchFamily="34" charset="-128"/>
            </a:endParaRPr>
          </a:p>
        </p:txBody>
      </p:sp>
      <p:pic>
        <p:nvPicPr>
          <p:cNvPr id="18438" name="23 Resim" descr="744955_6383_k.jpg"/>
          <p:cNvPicPr>
            <a:picLocks noChangeAspect="1"/>
          </p:cNvPicPr>
          <p:nvPr/>
        </p:nvPicPr>
        <p:blipFill>
          <a:blip r:embed="rId5" cstate="print"/>
          <a:srcRect/>
          <a:stretch>
            <a:fillRect/>
          </a:stretch>
        </p:blipFill>
        <p:spPr bwMode="auto">
          <a:xfrm>
            <a:off x="8231707" y="1160413"/>
            <a:ext cx="839788" cy="1260475"/>
          </a:xfrm>
          <a:prstGeom prst="rect">
            <a:avLst/>
          </a:prstGeom>
          <a:noFill/>
          <a:ln w="9525">
            <a:noFill/>
            <a:miter lim="800000"/>
            <a:headEnd/>
            <a:tailEnd/>
          </a:ln>
        </p:spPr>
      </p:pic>
      <p:pic>
        <p:nvPicPr>
          <p:cNvPr id="18440" name="33 Resim" descr="Kenar süsü 29.gif"/>
          <p:cNvPicPr>
            <a:picLocks noChangeAspect="1"/>
          </p:cNvPicPr>
          <p:nvPr/>
        </p:nvPicPr>
        <p:blipFill>
          <a:blip r:embed="rId6" cstate="print"/>
          <a:srcRect/>
          <a:stretch>
            <a:fillRect/>
          </a:stretch>
        </p:blipFill>
        <p:spPr bwMode="auto">
          <a:xfrm>
            <a:off x="11784632" y="428625"/>
            <a:ext cx="407368" cy="6000750"/>
          </a:xfrm>
          <a:prstGeom prst="rect">
            <a:avLst/>
          </a:prstGeom>
          <a:noFill/>
          <a:ln w="9525">
            <a:noFill/>
            <a:miter lim="800000"/>
            <a:headEnd/>
            <a:tailEnd/>
          </a:ln>
        </p:spPr>
      </p:pic>
      <p:sp>
        <p:nvSpPr>
          <p:cNvPr id="2" name="Metin kutusu 1"/>
          <p:cNvSpPr txBox="1"/>
          <p:nvPr/>
        </p:nvSpPr>
        <p:spPr>
          <a:xfrm>
            <a:off x="8094148" y="2658398"/>
            <a:ext cx="2106308" cy="338554"/>
          </a:xfrm>
          <a:prstGeom prst="rect">
            <a:avLst/>
          </a:prstGeom>
          <a:noFill/>
        </p:spPr>
        <p:txBody>
          <a:bodyPr wrap="square" rtlCol="0">
            <a:spAutoFit/>
          </a:bodyPr>
          <a:lstStyle/>
          <a:p>
            <a:r>
              <a:rPr lang="tr-TR" sz="1600" b="1" dirty="0">
                <a:solidFill>
                  <a:srgbClr val="008000"/>
                </a:solidFill>
                <a:latin typeface="Comic Sans MS" pitchFamily="66" charset="0"/>
              </a:rPr>
              <a:t>KİM BİLİR</a:t>
            </a:r>
            <a:endParaRPr lang="tr-TR" sz="1600" dirty="0"/>
          </a:p>
        </p:txBody>
      </p:sp>
      <p:sp>
        <p:nvSpPr>
          <p:cNvPr id="13" name="Metin kutusu 12"/>
          <p:cNvSpPr txBox="1"/>
          <p:nvPr/>
        </p:nvSpPr>
        <p:spPr>
          <a:xfrm>
            <a:off x="7680176" y="5589240"/>
            <a:ext cx="2664296" cy="830997"/>
          </a:xfrm>
          <a:prstGeom prst="rect">
            <a:avLst/>
          </a:prstGeom>
          <a:noFill/>
        </p:spPr>
        <p:txBody>
          <a:bodyPr wrap="square" rtlCol="0">
            <a:spAutoFit/>
          </a:bodyPr>
          <a:lstStyle/>
          <a:p>
            <a:r>
              <a:rPr lang="tr-TR" sz="1600" b="1" dirty="0">
                <a:solidFill>
                  <a:srgbClr val="008000"/>
                </a:solidFill>
                <a:latin typeface="Comic Sans MS" pitchFamily="66" charset="0"/>
              </a:rPr>
              <a:t>ZİYA OSMAN SABA</a:t>
            </a:r>
            <a:br>
              <a:rPr lang="tr-TR" sz="1600" b="1" dirty="0">
                <a:solidFill>
                  <a:srgbClr val="008000"/>
                </a:solidFill>
                <a:latin typeface="Comic Sans MS" pitchFamily="66" charset="0"/>
              </a:rPr>
            </a:br>
            <a:r>
              <a:rPr lang="tr-TR" sz="1600" b="1" dirty="0">
                <a:solidFill>
                  <a:srgbClr val="008000"/>
                </a:solidFill>
              </a:rPr>
              <a:t/>
            </a:r>
            <a:br>
              <a:rPr lang="tr-TR" sz="1600" b="1" dirty="0">
                <a:solidFill>
                  <a:srgbClr val="008000"/>
                </a:solidFill>
              </a:rPr>
            </a:br>
            <a:endParaRPr lang="tr-TR" sz="1600" dirty="0"/>
          </a:p>
        </p:txBody>
      </p:sp>
      <p:pic>
        <p:nvPicPr>
          <p:cNvPr id="18443" name="41 Resim" descr="Kenar süsü 29.gif"/>
          <p:cNvPicPr>
            <a:picLocks noChangeAspect="1"/>
          </p:cNvPicPr>
          <p:nvPr/>
        </p:nvPicPr>
        <p:blipFill>
          <a:blip r:embed="rId6" cstate="print"/>
          <a:srcRect/>
          <a:stretch>
            <a:fillRect/>
          </a:stretch>
        </p:blipFill>
        <p:spPr bwMode="auto">
          <a:xfrm>
            <a:off x="0" y="357188"/>
            <a:ext cx="479375" cy="6215062"/>
          </a:xfrm>
          <a:prstGeom prst="rect">
            <a:avLst/>
          </a:prstGeom>
          <a:noFill/>
          <a:ln w="9525">
            <a:noFill/>
            <a:miter lim="800000"/>
            <a:headEnd/>
            <a:tailEnd/>
          </a:ln>
        </p:spPr>
      </p:pic>
      <p:sp>
        <p:nvSpPr>
          <p:cNvPr id="15" name="1 Başlık">
            <a:hlinkClick r:id="rId7"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6" name="Grup 15"/>
          <p:cNvGrpSpPr/>
          <p:nvPr/>
        </p:nvGrpSpPr>
        <p:grpSpPr>
          <a:xfrm>
            <a:off x="10632504" y="6327376"/>
            <a:ext cx="1485170" cy="486000"/>
            <a:chOff x="10548000" y="6228000"/>
            <a:chExt cx="1485170" cy="486000"/>
          </a:xfrm>
        </p:grpSpPr>
        <p:sp>
          <p:nvSpPr>
            <p:cNvPr id="17" name="Sağ Ok 16">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8" name="Sol Ok 17">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15 Resim" descr="4.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2" name="Rectangle 1"/>
          <p:cNvSpPr txBox="1">
            <a:spLocks noChangeArrowheads="1"/>
          </p:cNvSpPr>
          <p:nvPr/>
        </p:nvSpPr>
        <p:spPr bwMode="auto">
          <a:xfrm>
            <a:off x="1775520" y="3136612"/>
            <a:ext cx="8240810" cy="584775"/>
          </a:xfrm>
          <a:prstGeom prst="rect">
            <a:avLst/>
          </a:prstGeom>
          <a:noFill/>
          <a:ln w="9525">
            <a:noFill/>
            <a:miter lim="800000"/>
            <a:headEnd/>
            <a:tailEnd/>
          </a:ln>
        </p:spPr>
        <p:txBody>
          <a:bodyPr wrap="square" anchor="ctr">
            <a:spAutoFit/>
          </a:bodyPr>
          <a:lstStyle/>
          <a:p>
            <a:pPr lvl="1"/>
            <a:r>
              <a:rPr lang="tr-TR" sz="1400" b="1" dirty="0">
                <a:latin typeface="Comic Sans MS" pitchFamily="66" charset="0"/>
              </a:rPr>
              <a:t>         </a:t>
            </a:r>
            <a:r>
              <a:rPr lang="tr-TR" sz="3200" b="1" dirty="0">
                <a:solidFill>
                  <a:srgbClr val="2CF436"/>
                </a:solidFill>
                <a:latin typeface="Comic Sans MS" pitchFamily="66" charset="0"/>
              </a:rPr>
              <a:t>HER ŞEY GÖNLÜNÜZCE OLSUN</a:t>
            </a:r>
            <a:r>
              <a:rPr lang="tr-TR" sz="2800" b="1" dirty="0">
                <a:solidFill>
                  <a:srgbClr val="2CF436"/>
                </a:solidFill>
                <a:latin typeface="Comic Sans MS" pitchFamily="66" charset="0"/>
              </a:rPr>
              <a:t>.</a:t>
            </a:r>
          </a:p>
        </p:txBody>
      </p:sp>
      <p:sp>
        <p:nvSpPr>
          <p:cNvPr id="34823" name="Rectangle 1"/>
          <p:cNvSpPr txBox="1">
            <a:spLocks noChangeArrowheads="1"/>
          </p:cNvSpPr>
          <p:nvPr/>
        </p:nvSpPr>
        <p:spPr bwMode="auto">
          <a:xfrm>
            <a:off x="-456728" y="6453336"/>
            <a:ext cx="4352553" cy="400050"/>
          </a:xfrm>
          <a:prstGeom prst="rect">
            <a:avLst/>
          </a:prstGeom>
          <a:noFill/>
          <a:ln w="9525">
            <a:noFill/>
            <a:miter lim="800000"/>
            <a:headEnd/>
            <a:tailEnd/>
          </a:ln>
        </p:spPr>
        <p:txBody>
          <a:bodyPr wrap="square" anchor="ctr">
            <a:spAutoFit/>
          </a:bodyPr>
          <a:lstStyle/>
          <a:p>
            <a:pPr lvl="1"/>
            <a:r>
              <a:rPr lang="tr-TR" sz="2000" b="1" dirty="0">
                <a:solidFill>
                  <a:srgbClr val="2CF436"/>
                </a:solidFill>
                <a:latin typeface="Comic Sans MS" pitchFamily="66" charset="0"/>
              </a:rPr>
              <a:t>Çıkmak için </a:t>
            </a:r>
            <a:r>
              <a:rPr lang="tr-TR" sz="2000" b="1" dirty="0" err="1" smtClean="0">
                <a:solidFill>
                  <a:srgbClr val="FFFF00"/>
                </a:solidFill>
                <a:latin typeface="Comic Sans MS" pitchFamily="66" charset="0"/>
              </a:rPr>
              <a:t>Esc</a:t>
            </a:r>
            <a:r>
              <a:rPr lang="tr-TR" sz="2000" b="1" dirty="0" err="1" smtClean="0">
                <a:solidFill>
                  <a:srgbClr val="2CF436"/>
                </a:solidFill>
                <a:latin typeface="Comic Sans MS" pitchFamily="66" charset="0"/>
              </a:rPr>
              <a:t>’ye</a:t>
            </a:r>
            <a:r>
              <a:rPr lang="tr-TR" sz="2000" b="1" dirty="0" smtClean="0">
                <a:solidFill>
                  <a:srgbClr val="2CF436"/>
                </a:solidFill>
                <a:latin typeface="Comic Sans MS" pitchFamily="66" charset="0"/>
              </a:rPr>
              <a:t> </a:t>
            </a:r>
            <a:r>
              <a:rPr lang="tr-TR" sz="2000" b="1" dirty="0">
                <a:solidFill>
                  <a:srgbClr val="2CF436"/>
                </a:solidFill>
                <a:latin typeface="Comic Sans MS" pitchFamily="66" charset="0"/>
              </a:rPr>
              <a:t>basınız.</a:t>
            </a:r>
            <a:r>
              <a:rPr lang="tr-TR" sz="2000" b="1" dirty="0">
                <a:solidFill>
                  <a:srgbClr val="92D050"/>
                </a:solidFill>
                <a:latin typeface="Comic Sans MS" pitchFamily="66" charset="0"/>
              </a:rPr>
              <a:t>   </a:t>
            </a:r>
          </a:p>
        </p:txBody>
      </p:sp>
      <p:sp>
        <p:nvSpPr>
          <p:cNvPr id="7" name="1 Başlık">
            <a:hlinkClick r:id="rId4"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sp>
        <p:nvSpPr>
          <p:cNvPr id="8" name="Sol Ok 7">
            <a:hlinkClick r:id="" action="ppaction://hlinkshowjump?jump=previousslide"/>
          </p:cNvPr>
          <p:cNvSpPr/>
          <p:nvPr/>
        </p:nvSpPr>
        <p:spPr>
          <a:xfrm>
            <a:off x="11352585" y="6400751"/>
            <a:ext cx="765170" cy="412625"/>
          </a:xfrm>
          <a:prstGeom prst="lef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GERİ</a:t>
            </a:r>
          </a:p>
        </p:txBody>
      </p:sp>
      <p:pic>
        <p:nvPicPr>
          <p:cNvPr id="3074" name="Picture 2" descr="D:\Desktop\turkedebiyat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417513"/>
            <a:ext cx="3556000" cy="181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12 Resim" descr="Çerçeve 55.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19459" name="Rectangle 1"/>
          <p:cNvSpPr>
            <a:spLocks noGrp="1" noChangeArrowheads="1"/>
          </p:cNvSpPr>
          <p:nvPr>
            <p:ph type="ctrTitle"/>
          </p:nvPr>
        </p:nvSpPr>
        <p:spPr>
          <a:xfrm>
            <a:off x="4524376" y="545480"/>
            <a:ext cx="3071813" cy="4539704"/>
          </a:xfrm>
        </p:spPr>
        <p:txBody>
          <a:bodyPr>
            <a:spAutoFit/>
          </a:bodyPr>
          <a:lstStyle/>
          <a:p>
            <a:pPr algn="l">
              <a:spcAft>
                <a:spcPts val="1200"/>
              </a:spcAft>
            </a:pPr>
            <a:r>
              <a:rPr lang="tr-TR" sz="1400" b="1" dirty="0">
                <a:solidFill>
                  <a:srgbClr val="7030A0"/>
                </a:solidFill>
                <a:latin typeface="Comic Sans MS" pitchFamily="66" charset="0"/>
              </a:rPr>
              <a:t/>
            </a:r>
            <a:br>
              <a:rPr lang="tr-TR" sz="1400" b="1" dirty="0">
                <a:solidFill>
                  <a:srgbClr val="7030A0"/>
                </a:solidFill>
                <a:latin typeface="Comic Sans MS" pitchFamily="66" charset="0"/>
              </a:rPr>
            </a:br>
            <a:r>
              <a:rPr lang="tr-TR" sz="1300" b="1" dirty="0">
                <a:solidFill>
                  <a:srgbClr val="7030A0"/>
                </a:solidFill>
                <a:latin typeface="Comic Sans MS" pitchFamily="66" charset="0"/>
              </a:rPr>
              <a:t>Rıhtımda uyuyan gemi, </a:t>
            </a:r>
            <a:br>
              <a:rPr lang="tr-TR" sz="1300" b="1" dirty="0">
                <a:solidFill>
                  <a:srgbClr val="7030A0"/>
                </a:solidFill>
                <a:latin typeface="Comic Sans MS" pitchFamily="66" charset="0"/>
              </a:rPr>
            </a:br>
            <a:r>
              <a:rPr lang="tr-TR" sz="1300" b="1" dirty="0">
                <a:solidFill>
                  <a:srgbClr val="7030A0"/>
                </a:solidFill>
                <a:latin typeface="Comic Sans MS" pitchFamily="66" charset="0"/>
              </a:rPr>
              <a:t>Hatırladın mı engini? </a:t>
            </a:r>
            <a:br>
              <a:rPr lang="tr-TR" sz="1300" b="1" dirty="0">
                <a:solidFill>
                  <a:srgbClr val="7030A0"/>
                </a:solidFill>
                <a:latin typeface="Comic Sans MS" pitchFamily="66" charset="0"/>
              </a:rPr>
            </a:br>
            <a:r>
              <a:rPr lang="tr-TR" sz="1300" b="1" dirty="0">
                <a:solidFill>
                  <a:srgbClr val="7030A0"/>
                </a:solidFill>
                <a:latin typeface="Comic Sans MS" pitchFamily="66" charset="0"/>
              </a:rPr>
              <a:t>Sert dalgaları, yosunu, </a:t>
            </a:r>
            <a:br>
              <a:rPr lang="tr-TR" sz="1300" b="1" dirty="0">
                <a:solidFill>
                  <a:srgbClr val="7030A0"/>
                </a:solidFill>
                <a:latin typeface="Comic Sans MS" pitchFamily="66" charset="0"/>
              </a:rPr>
            </a:br>
            <a:r>
              <a:rPr lang="tr-TR" sz="1300" b="1" dirty="0">
                <a:solidFill>
                  <a:srgbClr val="7030A0"/>
                </a:solidFill>
                <a:latin typeface="Comic Sans MS" pitchFamily="66" charset="0"/>
              </a:rPr>
              <a:t>Suların uğultusunu?... </a:t>
            </a:r>
            <a:br>
              <a:rPr lang="tr-TR" sz="1300" b="1" dirty="0">
                <a:solidFill>
                  <a:srgbClr val="7030A0"/>
                </a:solidFill>
                <a:latin typeface="Comic Sans MS" pitchFamily="66" charset="0"/>
              </a:rPr>
            </a:br>
            <a:r>
              <a:rPr lang="tr-TR" sz="1300" b="1" dirty="0">
                <a:solidFill>
                  <a:srgbClr val="7030A0"/>
                </a:solidFill>
                <a:latin typeface="Comic Sans MS" pitchFamily="66" charset="0"/>
              </a:rPr>
              <a:t/>
            </a:r>
            <a:br>
              <a:rPr lang="tr-TR" sz="1300" b="1" dirty="0">
                <a:solidFill>
                  <a:srgbClr val="7030A0"/>
                </a:solidFill>
                <a:latin typeface="Comic Sans MS" pitchFamily="66" charset="0"/>
              </a:rPr>
            </a:br>
            <a:r>
              <a:rPr lang="tr-TR" sz="1300" b="1" dirty="0">
                <a:solidFill>
                  <a:srgbClr val="7030A0"/>
                </a:solidFill>
                <a:latin typeface="Comic Sans MS" pitchFamily="66" charset="0"/>
              </a:rPr>
              <a:t>         </a:t>
            </a:r>
            <a:r>
              <a:rPr lang="tr-TR" sz="1300" b="1" dirty="0" err="1">
                <a:solidFill>
                  <a:srgbClr val="7030A0"/>
                </a:solidFill>
                <a:latin typeface="Comic Sans MS" pitchFamily="66" charset="0"/>
              </a:rPr>
              <a:t>N'olur</a:t>
            </a:r>
            <a:r>
              <a:rPr lang="tr-TR" sz="1300" b="1" dirty="0">
                <a:solidFill>
                  <a:srgbClr val="7030A0"/>
                </a:solidFill>
                <a:latin typeface="Comic Sans MS" pitchFamily="66" charset="0"/>
              </a:rPr>
              <a:t> bir sabah vakti </a:t>
            </a:r>
            <a:br>
              <a:rPr lang="tr-TR" sz="1300" b="1" dirty="0">
                <a:solidFill>
                  <a:srgbClr val="7030A0"/>
                </a:solidFill>
                <a:latin typeface="Comic Sans MS" pitchFamily="66" charset="0"/>
              </a:rPr>
            </a:br>
            <a:r>
              <a:rPr lang="tr-TR" sz="1300" b="1" dirty="0">
                <a:solidFill>
                  <a:srgbClr val="7030A0"/>
                </a:solidFill>
                <a:latin typeface="Comic Sans MS" pitchFamily="66" charset="0"/>
              </a:rPr>
              <a:t>         Çağırsa bizi sonsuzluk. </a:t>
            </a:r>
            <a:br>
              <a:rPr lang="tr-TR" sz="1300" b="1" dirty="0">
                <a:solidFill>
                  <a:srgbClr val="7030A0"/>
                </a:solidFill>
                <a:latin typeface="Comic Sans MS" pitchFamily="66" charset="0"/>
              </a:rPr>
            </a:br>
            <a:r>
              <a:rPr lang="tr-TR" sz="1300" b="1" dirty="0">
                <a:solidFill>
                  <a:srgbClr val="7030A0"/>
                </a:solidFill>
                <a:latin typeface="Comic Sans MS" pitchFamily="66" charset="0"/>
              </a:rPr>
              <a:t>         Birden demir alsa gemi, </a:t>
            </a:r>
            <a:br>
              <a:rPr lang="tr-TR" sz="1300" b="1" dirty="0">
                <a:solidFill>
                  <a:srgbClr val="7030A0"/>
                </a:solidFill>
                <a:latin typeface="Comic Sans MS" pitchFamily="66" charset="0"/>
              </a:rPr>
            </a:br>
            <a:r>
              <a:rPr lang="tr-TR" sz="1300" b="1" dirty="0">
                <a:solidFill>
                  <a:srgbClr val="7030A0"/>
                </a:solidFill>
                <a:latin typeface="Comic Sans MS" pitchFamily="66" charset="0"/>
              </a:rPr>
              <a:t>         Başlasa güzel yolculuk. </a:t>
            </a:r>
            <a:br>
              <a:rPr lang="tr-TR" sz="1300" b="1" dirty="0">
                <a:solidFill>
                  <a:srgbClr val="7030A0"/>
                </a:solidFill>
                <a:latin typeface="Comic Sans MS" pitchFamily="66" charset="0"/>
              </a:rPr>
            </a:br>
            <a:r>
              <a:rPr lang="tr-TR" sz="1300" b="1" dirty="0">
                <a:solidFill>
                  <a:srgbClr val="7030A0"/>
                </a:solidFill>
                <a:latin typeface="Comic Sans MS" pitchFamily="66" charset="0"/>
              </a:rPr>
              <a:t/>
            </a:r>
            <a:br>
              <a:rPr lang="tr-TR" sz="1300" b="1" dirty="0">
                <a:solidFill>
                  <a:srgbClr val="7030A0"/>
                </a:solidFill>
                <a:latin typeface="Comic Sans MS" pitchFamily="66" charset="0"/>
              </a:rPr>
            </a:br>
            <a:r>
              <a:rPr lang="tr-TR" sz="1300" b="1" dirty="0">
                <a:solidFill>
                  <a:srgbClr val="7030A0"/>
                </a:solidFill>
                <a:latin typeface="Comic Sans MS" pitchFamily="66" charset="0"/>
              </a:rPr>
              <a:t>Yırtılan yelkenler gibi, </a:t>
            </a:r>
            <a:br>
              <a:rPr lang="tr-TR" sz="1300" b="1" dirty="0">
                <a:solidFill>
                  <a:srgbClr val="7030A0"/>
                </a:solidFill>
                <a:latin typeface="Comic Sans MS" pitchFamily="66" charset="0"/>
              </a:rPr>
            </a:br>
            <a:r>
              <a:rPr lang="tr-TR" sz="1300" b="1" dirty="0">
                <a:solidFill>
                  <a:srgbClr val="7030A0"/>
                </a:solidFill>
                <a:latin typeface="Comic Sans MS" pitchFamily="66" charset="0"/>
              </a:rPr>
              <a:t>Enginle baş başa kalsak. </a:t>
            </a:r>
            <a:br>
              <a:rPr lang="tr-TR" sz="1300" b="1" dirty="0">
                <a:solidFill>
                  <a:srgbClr val="7030A0"/>
                </a:solidFill>
                <a:latin typeface="Comic Sans MS" pitchFamily="66" charset="0"/>
              </a:rPr>
            </a:br>
            <a:r>
              <a:rPr lang="tr-TR" sz="1300" b="1" dirty="0">
                <a:solidFill>
                  <a:srgbClr val="7030A0"/>
                </a:solidFill>
                <a:latin typeface="Comic Sans MS" pitchFamily="66" charset="0"/>
              </a:rPr>
              <a:t>Ve bir şafak serinliği </a:t>
            </a:r>
            <a:br>
              <a:rPr lang="tr-TR" sz="1300" b="1" dirty="0">
                <a:solidFill>
                  <a:srgbClr val="7030A0"/>
                </a:solidFill>
                <a:latin typeface="Comic Sans MS" pitchFamily="66" charset="0"/>
              </a:rPr>
            </a:br>
            <a:r>
              <a:rPr lang="tr-TR" sz="1300" b="1" dirty="0">
                <a:solidFill>
                  <a:srgbClr val="7030A0"/>
                </a:solidFill>
                <a:latin typeface="Comic Sans MS" pitchFamily="66" charset="0"/>
              </a:rPr>
              <a:t>İçinde, uykuya dalsak. </a:t>
            </a:r>
            <a:br>
              <a:rPr lang="tr-TR" sz="1300" b="1" dirty="0">
                <a:solidFill>
                  <a:srgbClr val="7030A0"/>
                </a:solidFill>
                <a:latin typeface="Comic Sans MS" pitchFamily="66" charset="0"/>
              </a:rPr>
            </a:br>
            <a:r>
              <a:rPr lang="tr-TR" sz="1300" b="1" dirty="0">
                <a:solidFill>
                  <a:srgbClr val="7030A0"/>
                </a:solidFill>
                <a:latin typeface="Comic Sans MS" pitchFamily="66" charset="0"/>
              </a:rPr>
              <a:t/>
            </a:r>
            <a:br>
              <a:rPr lang="tr-TR" sz="1300" b="1" dirty="0">
                <a:solidFill>
                  <a:srgbClr val="7030A0"/>
                </a:solidFill>
                <a:latin typeface="Comic Sans MS" pitchFamily="66" charset="0"/>
              </a:rPr>
            </a:br>
            <a:r>
              <a:rPr lang="tr-TR" sz="1300" b="1" dirty="0">
                <a:solidFill>
                  <a:srgbClr val="7030A0"/>
                </a:solidFill>
                <a:latin typeface="Comic Sans MS" pitchFamily="66" charset="0"/>
              </a:rPr>
              <a:t>         Rıhtımda uyuyan gemi, </a:t>
            </a:r>
            <a:br>
              <a:rPr lang="tr-TR" sz="1300" b="1" dirty="0">
                <a:solidFill>
                  <a:srgbClr val="7030A0"/>
                </a:solidFill>
                <a:latin typeface="Comic Sans MS" pitchFamily="66" charset="0"/>
              </a:rPr>
            </a:br>
            <a:r>
              <a:rPr lang="tr-TR" sz="1300" b="1" dirty="0">
                <a:solidFill>
                  <a:srgbClr val="7030A0"/>
                </a:solidFill>
                <a:latin typeface="Comic Sans MS" pitchFamily="66" charset="0"/>
              </a:rPr>
              <a:t>         Hatırladın mı engini? </a:t>
            </a:r>
            <a:br>
              <a:rPr lang="tr-TR" sz="1300" b="1" dirty="0">
                <a:solidFill>
                  <a:srgbClr val="7030A0"/>
                </a:solidFill>
                <a:latin typeface="Comic Sans MS" pitchFamily="66" charset="0"/>
              </a:rPr>
            </a:br>
            <a:r>
              <a:rPr lang="tr-TR" sz="1300" b="1" dirty="0">
                <a:solidFill>
                  <a:srgbClr val="7030A0"/>
                </a:solidFill>
                <a:latin typeface="Comic Sans MS" pitchFamily="66" charset="0"/>
              </a:rPr>
              <a:t>         Gidip de gelmeyenleri,</a:t>
            </a:r>
            <a:br>
              <a:rPr lang="tr-TR" sz="1300" b="1" dirty="0">
                <a:solidFill>
                  <a:srgbClr val="7030A0"/>
                </a:solidFill>
                <a:latin typeface="Comic Sans MS" pitchFamily="66" charset="0"/>
              </a:rPr>
            </a:br>
            <a:r>
              <a:rPr lang="tr-TR" sz="1300" b="1" dirty="0">
                <a:solidFill>
                  <a:srgbClr val="7030A0"/>
                </a:solidFill>
                <a:latin typeface="Comic Sans MS" pitchFamily="66" charset="0"/>
              </a:rPr>
              <a:t>         Beyhude bekleyenleri</a:t>
            </a:r>
            <a:r>
              <a:rPr lang="tr-TR" sz="1300" b="1" dirty="0" smtClean="0">
                <a:solidFill>
                  <a:srgbClr val="7030A0"/>
                </a:solidFill>
                <a:latin typeface="Comic Sans MS" pitchFamily="66" charset="0"/>
              </a:rPr>
              <a:t>?..</a:t>
            </a:r>
            <a:r>
              <a:rPr lang="tr-TR" sz="1300" b="1" dirty="0">
                <a:solidFill>
                  <a:srgbClr val="7030A0"/>
                </a:solidFill>
                <a:latin typeface="Comic Sans MS" pitchFamily="66" charset="0"/>
              </a:rPr>
              <a:t/>
            </a:r>
            <a:br>
              <a:rPr lang="tr-TR" sz="1300" b="1" dirty="0">
                <a:solidFill>
                  <a:srgbClr val="7030A0"/>
                </a:solidFill>
                <a:latin typeface="Comic Sans MS" pitchFamily="66" charset="0"/>
              </a:rPr>
            </a:br>
            <a:r>
              <a:rPr lang="tr-TR" sz="1400" b="1" dirty="0">
                <a:solidFill>
                  <a:srgbClr val="7030A0"/>
                </a:solidFill>
                <a:latin typeface="Comic Sans MS" pitchFamily="66" charset="0"/>
              </a:rPr>
              <a:t/>
            </a:r>
            <a:br>
              <a:rPr lang="tr-TR" sz="1400" b="1" dirty="0">
                <a:solidFill>
                  <a:srgbClr val="7030A0"/>
                </a:solidFill>
                <a:latin typeface="Comic Sans MS" pitchFamily="66" charset="0"/>
              </a:rPr>
            </a:br>
            <a:r>
              <a:rPr lang="tr-TR" sz="1400" b="1" dirty="0">
                <a:solidFill>
                  <a:srgbClr val="7030A0"/>
                </a:solidFill>
                <a:latin typeface="Comic Sans MS" pitchFamily="66" charset="0"/>
              </a:rPr>
              <a:t> </a:t>
            </a:r>
            <a:endParaRPr lang="tr-TR" sz="1300" b="1" dirty="0">
              <a:solidFill>
                <a:srgbClr val="003399"/>
              </a:solidFill>
              <a:latin typeface="Comic Sans MS" pitchFamily="66" charset="0"/>
              <a:ea typeface="Batang" pitchFamily="18" charset="-127"/>
              <a:cs typeface="Arial Unicode MS" pitchFamily="34" charset="-128"/>
            </a:endParaRPr>
          </a:p>
        </p:txBody>
      </p:sp>
      <p:pic>
        <p:nvPicPr>
          <p:cNvPr id="19463" name="14 Resim" descr="ahmet+hamdi+tanp%C4%B1nar(ara+g%C3%BCler)+1956+istanbul.jpg"/>
          <p:cNvPicPr>
            <a:picLocks noChangeAspect="1"/>
          </p:cNvPicPr>
          <p:nvPr/>
        </p:nvPicPr>
        <p:blipFill>
          <a:blip r:embed="rId4" cstate="print"/>
          <a:srcRect/>
          <a:stretch>
            <a:fillRect/>
          </a:stretch>
        </p:blipFill>
        <p:spPr bwMode="auto">
          <a:xfrm>
            <a:off x="3536529" y="584349"/>
            <a:ext cx="903287" cy="1260475"/>
          </a:xfrm>
          <a:prstGeom prst="rect">
            <a:avLst/>
          </a:prstGeom>
          <a:noFill/>
          <a:ln w="9525">
            <a:noFill/>
            <a:miter lim="800000"/>
            <a:headEnd/>
            <a:tailEnd/>
          </a:ln>
        </p:spPr>
      </p:pic>
      <p:sp>
        <p:nvSpPr>
          <p:cNvPr id="8"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1" name="Grup 10"/>
          <p:cNvGrpSpPr/>
          <p:nvPr/>
        </p:nvGrpSpPr>
        <p:grpSpPr>
          <a:xfrm>
            <a:off x="10659502" y="6327376"/>
            <a:ext cx="1485170" cy="486000"/>
            <a:chOff x="10548000" y="6228000"/>
            <a:chExt cx="1485170" cy="486000"/>
          </a:xfrm>
        </p:grpSpPr>
        <p:sp>
          <p:nvSpPr>
            <p:cNvPr id="12" name="Sağ Ok 11">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3" name="Sol Ok 12">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
        <p:nvSpPr>
          <p:cNvPr id="2" name="Metin kutusu 1"/>
          <p:cNvSpPr txBox="1"/>
          <p:nvPr/>
        </p:nvSpPr>
        <p:spPr>
          <a:xfrm>
            <a:off x="5159896" y="4664749"/>
            <a:ext cx="3312368" cy="492443"/>
          </a:xfrm>
          <a:prstGeom prst="rect">
            <a:avLst/>
          </a:prstGeom>
          <a:noFill/>
        </p:spPr>
        <p:txBody>
          <a:bodyPr wrap="square" rtlCol="0">
            <a:spAutoFit/>
          </a:bodyPr>
          <a:lstStyle/>
          <a:p>
            <a:r>
              <a:rPr lang="tr-TR" sz="1300" b="1" dirty="0">
                <a:solidFill>
                  <a:srgbClr val="7030A0"/>
                </a:solidFill>
                <a:latin typeface="Comic Sans MS" pitchFamily="66" charset="0"/>
              </a:rPr>
              <a:t>AHMET HAMDİ TANPINAR</a:t>
            </a:r>
            <a:br>
              <a:rPr lang="tr-TR" sz="1300" b="1" dirty="0">
                <a:solidFill>
                  <a:srgbClr val="7030A0"/>
                </a:solidFill>
                <a:latin typeface="Comic Sans MS" pitchFamily="66" charset="0"/>
              </a:rPr>
            </a:br>
            <a:endParaRPr lang="tr-TR" sz="1300" dirty="0"/>
          </a:p>
        </p:txBody>
      </p:sp>
      <p:sp>
        <p:nvSpPr>
          <p:cNvPr id="15" name="Metin kutusu 14"/>
          <p:cNvSpPr txBox="1"/>
          <p:nvPr/>
        </p:nvSpPr>
        <p:spPr>
          <a:xfrm>
            <a:off x="4523803" y="488285"/>
            <a:ext cx="3312368" cy="492443"/>
          </a:xfrm>
          <a:prstGeom prst="rect">
            <a:avLst/>
          </a:prstGeom>
          <a:noFill/>
        </p:spPr>
        <p:txBody>
          <a:bodyPr wrap="square" rtlCol="0">
            <a:spAutoFit/>
          </a:bodyPr>
          <a:lstStyle/>
          <a:p>
            <a:r>
              <a:rPr lang="tr-TR" sz="1300" b="1" dirty="0">
                <a:solidFill>
                  <a:srgbClr val="7030A0"/>
                </a:solidFill>
                <a:latin typeface="Comic Sans MS" pitchFamily="66" charset="0"/>
              </a:rPr>
              <a:t>RIHTIMDA UYUYAN GEMİ</a:t>
            </a:r>
            <a:br>
              <a:rPr lang="tr-TR" sz="1300" b="1" dirty="0">
                <a:solidFill>
                  <a:srgbClr val="7030A0"/>
                </a:solidFill>
                <a:latin typeface="Comic Sans MS" pitchFamily="66" charset="0"/>
              </a:rPr>
            </a:br>
            <a:endParaRPr lang="tr-TR" sz="1300" dirty="0"/>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16 Resim" descr="Çerçeve 248.gif"/>
          <p:cNvPicPr>
            <a:picLocks noChangeAspect="1"/>
          </p:cNvPicPr>
          <p:nvPr/>
        </p:nvPicPr>
        <p:blipFill>
          <a:blip r:embed="rId3" cstate="print"/>
          <a:srcRect/>
          <a:stretch>
            <a:fillRect/>
          </a:stretch>
        </p:blipFill>
        <p:spPr bwMode="auto">
          <a:xfrm>
            <a:off x="-25369" y="0"/>
            <a:ext cx="12192000" cy="6858000"/>
          </a:xfrm>
          <a:prstGeom prst="rect">
            <a:avLst/>
          </a:prstGeom>
          <a:noFill/>
          <a:ln w="9525">
            <a:noFill/>
            <a:miter lim="800000"/>
            <a:headEnd/>
            <a:tailEnd/>
          </a:ln>
        </p:spPr>
      </p:pic>
      <p:sp>
        <p:nvSpPr>
          <p:cNvPr id="10243" name="Rectangle 1"/>
          <p:cNvSpPr>
            <a:spLocks noGrp="1" noChangeArrowheads="1"/>
          </p:cNvSpPr>
          <p:nvPr>
            <p:ph type="ctrTitle"/>
          </p:nvPr>
        </p:nvSpPr>
        <p:spPr>
          <a:xfrm>
            <a:off x="4238626" y="2053292"/>
            <a:ext cx="3929063" cy="4832092"/>
          </a:xfrm>
        </p:spPr>
        <p:txBody>
          <a:bodyPr>
            <a:spAutoFit/>
          </a:bodyPr>
          <a:lstStyle/>
          <a:p>
            <a:pPr algn="l">
              <a:spcAft>
                <a:spcPts val="1000"/>
              </a:spcAft>
            </a:pPr>
            <a:r>
              <a:rPr lang="tr-TR" sz="1600" b="1" dirty="0" smtClean="0">
                <a:solidFill>
                  <a:srgbClr val="A50021"/>
                </a:solidFill>
                <a:latin typeface="Comic Sans MS" panose="030F0702030302020204" pitchFamily="66" charset="0"/>
              </a:rPr>
              <a:t>Ne </a:t>
            </a:r>
            <a:r>
              <a:rPr lang="tr-TR" sz="1600" b="1" dirty="0">
                <a:solidFill>
                  <a:srgbClr val="A50021"/>
                </a:solidFill>
                <a:latin typeface="Comic Sans MS" pitchFamily="66" charset="0"/>
              </a:rPr>
              <a:t>hoştur kırlarda yazın uyumak! </a:t>
            </a:r>
            <a:br>
              <a:rPr lang="tr-TR" sz="1600" b="1" dirty="0">
                <a:solidFill>
                  <a:srgbClr val="A50021"/>
                </a:solidFill>
                <a:latin typeface="Comic Sans MS" pitchFamily="66" charset="0"/>
              </a:rPr>
            </a:br>
            <a:r>
              <a:rPr lang="tr-TR" sz="1600" b="1" dirty="0">
                <a:solidFill>
                  <a:srgbClr val="A50021"/>
                </a:solidFill>
                <a:latin typeface="Comic Sans MS" pitchFamily="66" charset="0"/>
              </a:rPr>
              <a:t>Bulutlar ufukta beyaz bir yumak. </a:t>
            </a:r>
            <a:br>
              <a:rPr lang="tr-TR" sz="1600" b="1" dirty="0">
                <a:solidFill>
                  <a:srgbClr val="A50021"/>
                </a:solidFill>
                <a:latin typeface="Comic Sans MS" pitchFamily="66" charset="0"/>
              </a:rPr>
            </a:br>
            <a:r>
              <a:rPr lang="tr-TR" sz="1600" b="1" dirty="0">
                <a:solidFill>
                  <a:srgbClr val="A50021"/>
                </a:solidFill>
                <a:latin typeface="Comic Sans MS" pitchFamily="66" charset="0"/>
              </a:rPr>
              <a:t>Ağaçlar bir derin hülyaya varmış, </a:t>
            </a:r>
            <a:br>
              <a:rPr lang="tr-TR" sz="1600" b="1" dirty="0">
                <a:solidFill>
                  <a:srgbClr val="A50021"/>
                </a:solidFill>
                <a:latin typeface="Comic Sans MS" pitchFamily="66" charset="0"/>
              </a:rPr>
            </a:br>
            <a:r>
              <a:rPr lang="tr-TR" sz="1600" b="1" dirty="0">
                <a:solidFill>
                  <a:srgbClr val="A50021"/>
                </a:solidFill>
                <a:latin typeface="Comic Sans MS" pitchFamily="66" charset="0"/>
              </a:rPr>
              <a:t>Saçında yepyeni teller ağarmış. </a:t>
            </a:r>
            <a:br>
              <a:rPr lang="tr-TR" sz="1600" b="1" dirty="0">
                <a:solidFill>
                  <a:srgbClr val="A50021"/>
                </a:solidFill>
                <a:latin typeface="Comic Sans MS" pitchFamily="66" charset="0"/>
              </a:rPr>
            </a:br>
            <a:r>
              <a:rPr lang="tr-TR" sz="1600" b="1" dirty="0">
                <a:solidFill>
                  <a:srgbClr val="A50021"/>
                </a:solidFill>
                <a:latin typeface="Comic Sans MS" pitchFamily="66" charset="0"/>
              </a:rPr>
              <a:t/>
            </a:r>
            <a:br>
              <a:rPr lang="tr-TR" sz="1600" b="1" dirty="0">
                <a:solidFill>
                  <a:srgbClr val="A50021"/>
                </a:solidFill>
                <a:latin typeface="Comic Sans MS" pitchFamily="66" charset="0"/>
              </a:rPr>
            </a:br>
            <a:r>
              <a:rPr lang="tr-TR" sz="1600" b="1" dirty="0">
                <a:solidFill>
                  <a:srgbClr val="A50021"/>
                </a:solidFill>
                <a:latin typeface="Comic Sans MS" pitchFamily="66" charset="0"/>
              </a:rPr>
              <a:t>Baş yorgun, yaslanır yeşil otlara, </a:t>
            </a:r>
            <a:br>
              <a:rPr lang="tr-TR" sz="1600" b="1" dirty="0">
                <a:solidFill>
                  <a:srgbClr val="A50021"/>
                </a:solidFill>
                <a:latin typeface="Comic Sans MS" pitchFamily="66" charset="0"/>
              </a:rPr>
            </a:br>
            <a:r>
              <a:rPr lang="tr-TR" sz="1600" b="1" dirty="0">
                <a:solidFill>
                  <a:srgbClr val="A50021"/>
                </a:solidFill>
                <a:latin typeface="Comic Sans MS" pitchFamily="66" charset="0"/>
              </a:rPr>
              <a:t>Göz dalgın, uzanır ta bulutlara. </a:t>
            </a:r>
            <a:br>
              <a:rPr lang="tr-TR" sz="1600" b="1" dirty="0">
                <a:solidFill>
                  <a:srgbClr val="A50021"/>
                </a:solidFill>
                <a:latin typeface="Comic Sans MS" pitchFamily="66" charset="0"/>
              </a:rPr>
            </a:br>
            <a:r>
              <a:rPr lang="tr-TR" sz="1600" b="1" dirty="0">
                <a:solidFill>
                  <a:srgbClr val="A50021"/>
                </a:solidFill>
                <a:latin typeface="Comic Sans MS" pitchFamily="66" charset="0"/>
              </a:rPr>
              <a:t>Öğleyin bu uyku bir aralıktır, </a:t>
            </a:r>
            <a:br>
              <a:rPr lang="tr-TR" sz="1600" b="1" dirty="0">
                <a:solidFill>
                  <a:srgbClr val="A50021"/>
                </a:solidFill>
                <a:latin typeface="Comic Sans MS" pitchFamily="66" charset="0"/>
              </a:rPr>
            </a:br>
            <a:r>
              <a:rPr lang="tr-TR" sz="1600" b="1" dirty="0">
                <a:solidFill>
                  <a:srgbClr val="A50021"/>
                </a:solidFill>
                <a:latin typeface="Comic Sans MS" pitchFamily="66" charset="0"/>
              </a:rPr>
              <a:t>Saf hava bir kanat gibi ılıktır. </a:t>
            </a:r>
            <a:br>
              <a:rPr lang="tr-TR" sz="1600" b="1" dirty="0">
                <a:solidFill>
                  <a:srgbClr val="A50021"/>
                </a:solidFill>
                <a:latin typeface="Comic Sans MS" pitchFamily="66" charset="0"/>
              </a:rPr>
            </a:br>
            <a:r>
              <a:rPr lang="tr-TR" sz="1600" b="1" dirty="0">
                <a:solidFill>
                  <a:srgbClr val="A50021"/>
                </a:solidFill>
                <a:latin typeface="Comic Sans MS" pitchFamily="66" charset="0"/>
              </a:rPr>
              <a:t/>
            </a:r>
            <a:br>
              <a:rPr lang="tr-TR" sz="1600" b="1" dirty="0">
                <a:solidFill>
                  <a:srgbClr val="A50021"/>
                </a:solidFill>
                <a:latin typeface="Comic Sans MS" pitchFamily="66" charset="0"/>
              </a:rPr>
            </a:br>
            <a:r>
              <a:rPr lang="tr-TR" sz="1600" b="1" dirty="0">
                <a:solidFill>
                  <a:srgbClr val="A50021"/>
                </a:solidFill>
                <a:latin typeface="Comic Sans MS" pitchFamily="66" charset="0"/>
              </a:rPr>
              <a:t>Zamanla gönülde ne varsa diner, </a:t>
            </a:r>
            <a:br>
              <a:rPr lang="tr-TR" sz="1600" b="1" dirty="0">
                <a:solidFill>
                  <a:srgbClr val="A50021"/>
                </a:solidFill>
                <a:latin typeface="Comic Sans MS" pitchFamily="66" charset="0"/>
              </a:rPr>
            </a:br>
            <a:r>
              <a:rPr lang="tr-TR" sz="1600" b="1" dirty="0">
                <a:solidFill>
                  <a:srgbClr val="A50021"/>
                </a:solidFill>
                <a:latin typeface="Comic Sans MS" pitchFamily="66" charset="0"/>
              </a:rPr>
              <a:t>Yüzlere tülümsü bir buğu iner. </a:t>
            </a:r>
            <a:br>
              <a:rPr lang="tr-TR" sz="1600" b="1" dirty="0">
                <a:solidFill>
                  <a:srgbClr val="A50021"/>
                </a:solidFill>
                <a:latin typeface="Comic Sans MS" pitchFamily="66" charset="0"/>
              </a:rPr>
            </a:br>
            <a:r>
              <a:rPr lang="tr-TR" sz="1600" b="1" dirty="0">
                <a:solidFill>
                  <a:srgbClr val="A50021"/>
                </a:solidFill>
                <a:latin typeface="Comic Sans MS" pitchFamily="66" charset="0"/>
              </a:rPr>
              <a:t>Erirken sıcakta yaz kokuları, </a:t>
            </a:r>
            <a:br>
              <a:rPr lang="tr-TR" sz="1600" b="1" dirty="0">
                <a:solidFill>
                  <a:srgbClr val="A50021"/>
                </a:solidFill>
                <a:latin typeface="Comic Sans MS" pitchFamily="66" charset="0"/>
              </a:rPr>
            </a:br>
            <a:r>
              <a:rPr lang="tr-TR" sz="1600" b="1" dirty="0">
                <a:solidFill>
                  <a:srgbClr val="A50021"/>
                </a:solidFill>
                <a:latin typeface="Comic Sans MS" pitchFamily="66" charset="0"/>
              </a:rPr>
              <a:t>Ne hoştur, ne hoştur kır uykuları! </a:t>
            </a:r>
            <a:br>
              <a:rPr lang="tr-TR" sz="1600" b="1" dirty="0">
                <a:solidFill>
                  <a:srgbClr val="A50021"/>
                </a:solidFill>
                <a:latin typeface="Comic Sans MS" pitchFamily="66" charset="0"/>
              </a:rPr>
            </a:br>
            <a:r>
              <a:rPr lang="tr-TR" sz="1600" dirty="0">
                <a:latin typeface="Cambria" pitchFamily="18" charset="0"/>
              </a:rPr>
              <a:t/>
            </a:r>
            <a:br>
              <a:rPr lang="tr-TR" sz="1600" dirty="0">
                <a:latin typeface="Cambria" pitchFamily="18" charset="0"/>
              </a:rPr>
            </a:br>
            <a:r>
              <a:rPr lang="tr-TR" sz="1600" dirty="0">
                <a:latin typeface="Cambria" pitchFamily="18" charset="0"/>
              </a:rPr>
              <a:t> </a:t>
            </a:r>
            <a:r>
              <a:rPr lang="tr-TR" sz="1600" dirty="0"/>
              <a:t/>
            </a:r>
            <a:br>
              <a:rPr lang="tr-TR" sz="1600" dirty="0"/>
            </a:br>
            <a:r>
              <a:rPr lang="tr-TR" sz="1400" dirty="0"/>
              <a:t/>
            </a:r>
            <a:br>
              <a:rPr lang="tr-TR" sz="1400" dirty="0"/>
            </a:br>
            <a:r>
              <a:rPr lang="tr-TR" sz="1400" dirty="0"/>
              <a:t> </a:t>
            </a:r>
            <a:r>
              <a:rPr lang="tr-TR" sz="1200" dirty="0"/>
              <a:t/>
            </a:r>
            <a:br>
              <a:rPr lang="tr-TR" sz="1200" dirty="0"/>
            </a:br>
            <a:r>
              <a:rPr lang="tr-TR" sz="1200" dirty="0"/>
              <a:t/>
            </a:r>
            <a:br>
              <a:rPr lang="tr-TR" sz="1200" dirty="0"/>
            </a:br>
            <a:endParaRPr lang="tr-TR" sz="1200" b="1" dirty="0">
              <a:solidFill>
                <a:schemeClr val="bg2"/>
              </a:solidFill>
              <a:latin typeface="Segoe Print" pitchFamily="2" charset="0"/>
            </a:endParaRPr>
          </a:p>
        </p:txBody>
      </p:sp>
      <p:sp>
        <p:nvSpPr>
          <p:cNvPr id="18" name="Rectangle 1"/>
          <p:cNvSpPr txBox="1">
            <a:spLocks noChangeArrowheads="1"/>
          </p:cNvSpPr>
          <p:nvPr/>
        </p:nvSpPr>
        <p:spPr bwMode="auto">
          <a:xfrm>
            <a:off x="5303912" y="5589240"/>
            <a:ext cx="2786063" cy="1384300"/>
          </a:xfrm>
          <a:prstGeom prst="rect">
            <a:avLst/>
          </a:prstGeom>
          <a:noFill/>
          <a:ln w="9525">
            <a:noFill/>
            <a:miter lim="800000"/>
            <a:headEnd/>
            <a:tailEnd/>
          </a:ln>
          <a:effectLst/>
        </p:spPr>
        <p:txBody>
          <a:bodyPr anchor="ctr">
            <a:spAutoFit/>
          </a:bodyPr>
          <a:lstStyle/>
          <a:p>
            <a:pPr fontAlgn="auto">
              <a:spcAft>
                <a:spcPts val="0"/>
              </a:spcAft>
              <a:defRPr/>
            </a:pPr>
            <a:r>
              <a:rPr lang="tr-TR" sz="1400" dirty="0">
                <a:solidFill>
                  <a:srgbClr val="C00000"/>
                </a:solidFill>
                <a:latin typeface="Cambria" pitchFamily="18" charset="0"/>
                <a:ea typeface="+mj-ea"/>
                <a:cs typeface="+mj-cs"/>
              </a:rPr>
              <a:t> </a:t>
            </a:r>
            <a:r>
              <a:rPr lang="tr-TR" sz="1600" b="1" dirty="0">
                <a:solidFill>
                  <a:srgbClr val="A50021"/>
                </a:solidFill>
                <a:latin typeface="Comic Sans MS" pitchFamily="66" charset="0"/>
                <a:ea typeface="+mj-ea"/>
                <a:cs typeface="+mj-cs"/>
              </a:rPr>
              <a:t>AHMET KUTSİ TECER</a:t>
            </a:r>
            <a:r>
              <a:rPr lang="tr-TR" sz="1600" dirty="0">
                <a:solidFill>
                  <a:srgbClr val="A50021"/>
                </a:solidFill>
                <a:latin typeface="Comic Sans MS" pitchFamily="66" charset="0"/>
                <a:ea typeface="+mj-ea"/>
                <a:cs typeface="+mj-cs"/>
              </a:rPr>
              <a:t/>
            </a:r>
            <a:br>
              <a:rPr lang="tr-TR" sz="1600" dirty="0">
                <a:solidFill>
                  <a:srgbClr val="A50021"/>
                </a:solidFill>
                <a:latin typeface="Comic Sans MS" pitchFamily="66" charset="0"/>
                <a:ea typeface="+mj-ea"/>
                <a:cs typeface="+mj-cs"/>
              </a:rPr>
            </a:br>
            <a:r>
              <a:rPr lang="tr-TR" sz="1600" dirty="0">
                <a:latin typeface="Cambria" pitchFamily="18" charset="0"/>
                <a:ea typeface="+mj-ea"/>
                <a:cs typeface="+mj-cs"/>
              </a:rPr>
              <a:t> </a:t>
            </a:r>
            <a:r>
              <a:rPr lang="tr-TR" sz="1600" dirty="0">
                <a:latin typeface="+mj-lt"/>
                <a:ea typeface="+mj-ea"/>
                <a:cs typeface="+mj-cs"/>
              </a:rPr>
              <a:t/>
            </a:r>
            <a:br>
              <a:rPr lang="tr-TR" sz="1600" dirty="0">
                <a:latin typeface="+mj-lt"/>
                <a:ea typeface="+mj-ea"/>
                <a:cs typeface="+mj-cs"/>
              </a:rPr>
            </a:br>
            <a:r>
              <a:rPr lang="tr-TR" sz="1400" dirty="0">
                <a:latin typeface="+mj-lt"/>
                <a:ea typeface="+mj-ea"/>
                <a:cs typeface="+mj-cs"/>
              </a:rPr>
              <a:t/>
            </a:r>
            <a:br>
              <a:rPr lang="tr-TR" sz="1400" dirty="0">
                <a:latin typeface="+mj-lt"/>
                <a:ea typeface="+mj-ea"/>
                <a:cs typeface="+mj-cs"/>
              </a:rPr>
            </a:br>
            <a:r>
              <a:rPr lang="tr-TR" sz="1400" dirty="0">
                <a:latin typeface="+mj-lt"/>
                <a:ea typeface="+mj-ea"/>
                <a:cs typeface="+mj-cs"/>
              </a:rPr>
              <a:t> </a:t>
            </a:r>
            <a:r>
              <a:rPr lang="tr-TR" sz="1200" dirty="0">
                <a:latin typeface="+mj-lt"/>
                <a:ea typeface="+mj-ea"/>
                <a:cs typeface="+mj-cs"/>
              </a:rPr>
              <a:t/>
            </a:r>
            <a:br>
              <a:rPr lang="tr-TR" sz="1200" dirty="0">
                <a:latin typeface="+mj-lt"/>
                <a:ea typeface="+mj-ea"/>
                <a:cs typeface="+mj-cs"/>
              </a:rPr>
            </a:br>
            <a:r>
              <a:rPr lang="tr-TR" sz="1200" dirty="0">
                <a:latin typeface="+mj-lt"/>
                <a:ea typeface="+mj-ea"/>
                <a:cs typeface="+mj-cs"/>
              </a:rPr>
              <a:t/>
            </a:r>
            <a:br>
              <a:rPr lang="tr-TR" sz="1200" dirty="0">
                <a:latin typeface="+mj-lt"/>
                <a:ea typeface="+mj-ea"/>
                <a:cs typeface="+mj-cs"/>
              </a:rPr>
            </a:br>
            <a:endParaRPr lang="tr-TR" sz="1200" b="1" dirty="0">
              <a:solidFill>
                <a:schemeClr val="bg2"/>
              </a:solidFill>
              <a:latin typeface="Segoe Print" pitchFamily="2" charset="0"/>
              <a:ea typeface="+mj-ea"/>
              <a:cs typeface="+mj-cs"/>
            </a:endParaRPr>
          </a:p>
        </p:txBody>
      </p:sp>
      <p:pic>
        <p:nvPicPr>
          <p:cNvPr id="10248" name="10 Resim" descr="441.jpg"/>
          <p:cNvPicPr>
            <a:picLocks noChangeAspect="1"/>
          </p:cNvPicPr>
          <p:nvPr/>
        </p:nvPicPr>
        <p:blipFill>
          <a:blip r:embed="rId4" cstate="print"/>
          <a:srcRect/>
          <a:stretch>
            <a:fillRect/>
          </a:stretch>
        </p:blipFill>
        <p:spPr bwMode="auto">
          <a:xfrm>
            <a:off x="5303912" y="563563"/>
            <a:ext cx="1037779" cy="1200542"/>
          </a:xfrm>
          <a:prstGeom prst="rect">
            <a:avLst/>
          </a:prstGeom>
          <a:noFill/>
          <a:ln w="9525">
            <a:noFill/>
            <a:miter lim="800000"/>
            <a:headEnd/>
            <a:tailEnd/>
          </a:ln>
        </p:spPr>
      </p:pic>
      <p:sp>
        <p:nvSpPr>
          <p:cNvPr id="2" name="Metin kutusu 1"/>
          <p:cNvSpPr txBox="1"/>
          <p:nvPr/>
        </p:nvSpPr>
        <p:spPr>
          <a:xfrm>
            <a:off x="5087888" y="1764105"/>
            <a:ext cx="2016224" cy="584775"/>
          </a:xfrm>
          <a:prstGeom prst="rect">
            <a:avLst/>
          </a:prstGeom>
          <a:noFill/>
        </p:spPr>
        <p:txBody>
          <a:bodyPr wrap="square" rtlCol="0">
            <a:spAutoFit/>
          </a:bodyPr>
          <a:lstStyle/>
          <a:p>
            <a:r>
              <a:rPr lang="tr-TR" sz="1600" b="1" dirty="0">
                <a:solidFill>
                  <a:srgbClr val="A50021"/>
                </a:solidFill>
                <a:latin typeface="Comic Sans MS" panose="030F0702030302020204" pitchFamily="66" charset="0"/>
              </a:rPr>
              <a:t>KIR UYKUSU</a:t>
            </a:r>
            <a:r>
              <a:rPr lang="tr-TR" sz="1600" dirty="0">
                <a:solidFill>
                  <a:srgbClr val="A50021"/>
                </a:solidFill>
              </a:rPr>
              <a:t/>
            </a:r>
            <a:br>
              <a:rPr lang="tr-TR" sz="1600" dirty="0">
                <a:solidFill>
                  <a:srgbClr val="A50021"/>
                </a:solidFill>
              </a:rPr>
            </a:br>
            <a:endParaRPr lang="tr-TR" sz="1600" dirty="0"/>
          </a:p>
        </p:txBody>
      </p:sp>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2" name="Grup 11"/>
          <p:cNvGrpSpPr/>
          <p:nvPr/>
        </p:nvGrpSpPr>
        <p:grpSpPr>
          <a:xfrm>
            <a:off x="10659502" y="6327376"/>
            <a:ext cx="1485170" cy="486000"/>
            <a:chOff x="10548000" y="6228000"/>
            <a:chExt cx="1485170" cy="486000"/>
          </a:xfrm>
        </p:grpSpPr>
        <p:sp>
          <p:nvSpPr>
            <p:cNvPr id="13" name="Sağ Ok 12">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4" name="Sol Ok 13">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0">
        <p15:prstTrans prst="pageCurlDouble"/>
      </p:transition>
    </mc:Choice>
    <mc:Fallback>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15 Resim" descr="Çerçeve 144.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9702" name="Rectangle 1"/>
          <p:cNvSpPr txBox="1">
            <a:spLocks noChangeArrowheads="1"/>
          </p:cNvSpPr>
          <p:nvPr/>
        </p:nvSpPr>
        <p:spPr bwMode="auto">
          <a:xfrm>
            <a:off x="7104112" y="1628795"/>
            <a:ext cx="4357688" cy="3816429"/>
          </a:xfrm>
          <a:prstGeom prst="rect">
            <a:avLst/>
          </a:prstGeom>
          <a:noFill/>
          <a:ln w="9525">
            <a:noFill/>
            <a:miter lim="800000"/>
            <a:headEnd/>
            <a:tailEnd/>
          </a:ln>
        </p:spPr>
        <p:txBody>
          <a:bodyPr anchor="ctr">
            <a:spAutoFit/>
          </a:bodyPr>
          <a:lstStyle/>
          <a:p>
            <a:r>
              <a:rPr lang="tr-TR" sz="1600" dirty="0"/>
              <a:t>            </a:t>
            </a:r>
            <a:endParaRPr lang="tr-TR" sz="1600" b="1" dirty="0">
              <a:solidFill>
                <a:srgbClr val="A50021"/>
              </a:solidFill>
              <a:latin typeface="Comic Sans MS" pitchFamily="66" charset="0"/>
            </a:endParaRPr>
          </a:p>
          <a:p>
            <a:r>
              <a:rPr lang="tr-TR" sz="1400" b="1" dirty="0">
                <a:solidFill>
                  <a:srgbClr val="A50021"/>
                </a:solidFill>
                <a:latin typeface="Comic Sans MS" pitchFamily="66" charset="0"/>
              </a:rPr>
              <a:t>Ağaçların daha bu bahçelerde, </a:t>
            </a:r>
            <a:br>
              <a:rPr lang="tr-TR" sz="1400" b="1" dirty="0">
                <a:solidFill>
                  <a:srgbClr val="A50021"/>
                </a:solidFill>
                <a:latin typeface="Comic Sans MS" pitchFamily="66" charset="0"/>
              </a:rPr>
            </a:br>
            <a:r>
              <a:rPr lang="tr-TR" sz="1400" b="1" dirty="0">
                <a:solidFill>
                  <a:srgbClr val="A50021"/>
                </a:solidFill>
                <a:latin typeface="Comic Sans MS" pitchFamily="66" charset="0"/>
              </a:rPr>
              <a:t>Bütün yemişleri dalda sarkıyor, </a:t>
            </a:r>
            <a:br>
              <a:rPr lang="tr-TR" sz="1400" b="1" dirty="0">
                <a:solidFill>
                  <a:srgbClr val="A50021"/>
                </a:solidFill>
                <a:latin typeface="Comic Sans MS" pitchFamily="66" charset="0"/>
              </a:rPr>
            </a:br>
            <a:r>
              <a:rPr lang="tr-TR" sz="1400" b="1" dirty="0">
                <a:solidFill>
                  <a:srgbClr val="A50021"/>
                </a:solidFill>
                <a:latin typeface="Comic Sans MS" pitchFamily="66" charset="0"/>
              </a:rPr>
              <a:t>Umutların mola verdiği yerde, </a:t>
            </a:r>
            <a:br>
              <a:rPr lang="tr-TR" sz="1400" b="1" dirty="0">
                <a:solidFill>
                  <a:srgbClr val="A50021"/>
                </a:solidFill>
                <a:latin typeface="Comic Sans MS" pitchFamily="66" charset="0"/>
              </a:rPr>
            </a:br>
            <a:r>
              <a:rPr lang="tr-TR" sz="1400" b="1" dirty="0">
                <a:solidFill>
                  <a:srgbClr val="A50021"/>
                </a:solidFill>
                <a:latin typeface="Comic Sans MS" pitchFamily="66" charset="0"/>
              </a:rPr>
              <a:t>Geceler bir nehir gibi akıyor. </a:t>
            </a:r>
            <a:br>
              <a:rPr lang="tr-TR" sz="1400" b="1" dirty="0">
                <a:solidFill>
                  <a:srgbClr val="A50021"/>
                </a:solidFill>
                <a:latin typeface="Comic Sans MS" pitchFamily="66" charset="0"/>
              </a:rPr>
            </a:br>
            <a:r>
              <a:rPr lang="tr-TR" sz="1400" b="1" dirty="0">
                <a:solidFill>
                  <a:srgbClr val="A50021"/>
                </a:solidFill>
                <a:latin typeface="Comic Sans MS" pitchFamily="66" charset="0"/>
              </a:rPr>
              <a:t/>
            </a:r>
            <a:br>
              <a:rPr lang="tr-TR" sz="1400" b="1" dirty="0">
                <a:solidFill>
                  <a:srgbClr val="A50021"/>
                </a:solidFill>
                <a:latin typeface="Comic Sans MS" pitchFamily="66" charset="0"/>
              </a:rPr>
            </a:br>
            <a:r>
              <a:rPr lang="tr-TR" sz="1400" b="1" dirty="0">
                <a:solidFill>
                  <a:srgbClr val="A50021"/>
                </a:solidFill>
                <a:latin typeface="Comic Sans MS" pitchFamily="66" charset="0"/>
              </a:rPr>
              <a:t>           Baksan bir uzaklık var hangi yana, </a:t>
            </a:r>
            <a:br>
              <a:rPr lang="tr-TR" sz="1400" b="1" dirty="0">
                <a:solidFill>
                  <a:srgbClr val="A50021"/>
                </a:solidFill>
                <a:latin typeface="Comic Sans MS" pitchFamily="66" charset="0"/>
              </a:rPr>
            </a:br>
            <a:r>
              <a:rPr lang="tr-TR" sz="1400" b="1" dirty="0">
                <a:solidFill>
                  <a:srgbClr val="A50021"/>
                </a:solidFill>
                <a:latin typeface="Comic Sans MS" pitchFamily="66" charset="0"/>
              </a:rPr>
              <a:t>           Hangi eşyaya dönsen boş bir ayna; </a:t>
            </a:r>
            <a:br>
              <a:rPr lang="tr-TR" sz="1400" b="1" dirty="0">
                <a:solidFill>
                  <a:srgbClr val="A50021"/>
                </a:solidFill>
                <a:latin typeface="Comic Sans MS" pitchFamily="66" charset="0"/>
              </a:rPr>
            </a:br>
            <a:r>
              <a:rPr lang="tr-TR" sz="1400" b="1" dirty="0">
                <a:solidFill>
                  <a:srgbClr val="A50021"/>
                </a:solidFill>
                <a:latin typeface="Comic Sans MS" pitchFamily="66" charset="0"/>
              </a:rPr>
              <a:t>           Varmak istediğim uzak limana, </a:t>
            </a:r>
            <a:br>
              <a:rPr lang="tr-TR" sz="1400" b="1" dirty="0">
                <a:solidFill>
                  <a:srgbClr val="A50021"/>
                </a:solidFill>
                <a:latin typeface="Comic Sans MS" pitchFamily="66" charset="0"/>
              </a:rPr>
            </a:br>
            <a:r>
              <a:rPr lang="tr-TR" sz="1400" b="1" dirty="0">
                <a:solidFill>
                  <a:srgbClr val="A50021"/>
                </a:solidFill>
                <a:latin typeface="Comic Sans MS" pitchFamily="66" charset="0"/>
              </a:rPr>
              <a:t>           Gemiler beni almadan kalkıyor. </a:t>
            </a:r>
            <a:br>
              <a:rPr lang="tr-TR" sz="1400" b="1" dirty="0">
                <a:solidFill>
                  <a:srgbClr val="A50021"/>
                </a:solidFill>
                <a:latin typeface="Comic Sans MS" pitchFamily="66" charset="0"/>
              </a:rPr>
            </a:br>
            <a:r>
              <a:rPr lang="tr-TR" sz="1400" b="1" dirty="0">
                <a:solidFill>
                  <a:srgbClr val="A50021"/>
                </a:solidFill>
                <a:latin typeface="Comic Sans MS" pitchFamily="66" charset="0"/>
              </a:rPr>
              <a:t/>
            </a:r>
            <a:br>
              <a:rPr lang="tr-TR" sz="1400" b="1" dirty="0">
                <a:solidFill>
                  <a:srgbClr val="A50021"/>
                </a:solidFill>
                <a:latin typeface="Comic Sans MS" pitchFamily="66" charset="0"/>
              </a:rPr>
            </a:br>
            <a:r>
              <a:rPr lang="tr-TR" sz="1400" b="1" dirty="0">
                <a:solidFill>
                  <a:srgbClr val="A50021"/>
                </a:solidFill>
                <a:latin typeface="Comic Sans MS" pitchFamily="66" charset="0"/>
              </a:rPr>
              <a:t>Gelmedi gün daha çalmadı saat, </a:t>
            </a:r>
            <a:br>
              <a:rPr lang="tr-TR" sz="1400" b="1" dirty="0">
                <a:solidFill>
                  <a:srgbClr val="A50021"/>
                </a:solidFill>
                <a:latin typeface="Comic Sans MS" pitchFamily="66" charset="0"/>
              </a:rPr>
            </a:br>
            <a:r>
              <a:rPr lang="tr-TR" sz="1400" b="1" dirty="0">
                <a:solidFill>
                  <a:srgbClr val="A50021"/>
                </a:solidFill>
                <a:latin typeface="Comic Sans MS" pitchFamily="66" charset="0"/>
              </a:rPr>
              <a:t>Daha uçurmuyor beni bu kanat; </a:t>
            </a:r>
            <a:br>
              <a:rPr lang="tr-TR" sz="1400" b="1" dirty="0">
                <a:solidFill>
                  <a:srgbClr val="A50021"/>
                </a:solidFill>
                <a:latin typeface="Comic Sans MS" pitchFamily="66" charset="0"/>
              </a:rPr>
            </a:br>
            <a:r>
              <a:rPr lang="tr-TR" sz="1400" b="1" dirty="0">
                <a:solidFill>
                  <a:srgbClr val="A50021"/>
                </a:solidFill>
                <a:latin typeface="Comic Sans MS" pitchFamily="66" charset="0"/>
              </a:rPr>
              <a:t>Sabırsızlanma, ey kapımdaki at! </a:t>
            </a:r>
            <a:br>
              <a:rPr lang="tr-TR" sz="1400" b="1" dirty="0">
                <a:solidFill>
                  <a:srgbClr val="A50021"/>
                </a:solidFill>
                <a:latin typeface="Comic Sans MS" pitchFamily="66" charset="0"/>
              </a:rPr>
            </a:br>
            <a:r>
              <a:rPr lang="tr-TR" sz="1400" b="1" dirty="0">
                <a:solidFill>
                  <a:srgbClr val="A50021"/>
                </a:solidFill>
                <a:latin typeface="Comic Sans MS" pitchFamily="66" charset="0"/>
              </a:rPr>
              <a:t>Güneş daha gözlerimi yakıyor.</a:t>
            </a:r>
          </a:p>
          <a:p>
            <a:endParaRPr lang="tr-TR" sz="1400" b="1" dirty="0">
              <a:solidFill>
                <a:srgbClr val="A50021"/>
              </a:solidFill>
              <a:latin typeface="Comic Sans MS" pitchFamily="66" charset="0"/>
            </a:endParaRPr>
          </a:p>
          <a:p>
            <a:r>
              <a:rPr lang="tr-TR" sz="1600" b="1" dirty="0">
                <a:solidFill>
                  <a:srgbClr val="A50021"/>
                </a:solidFill>
                <a:latin typeface="Comic Sans MS" pitchFamily="66" charset="0"/>
              </a:rPr>
              <a:t>             </a:t>
            </a:r>
          </a:p>
        </p:txBody>
      </p:sp>
      <p:pic>
        <p:nvPicPr>
          <p:cNvPr id="29703" name="18 Resim" descr="2857.jpg"/>
          <p:cNvPicPr>
            <a:picLocks noChangeAspect="1"/>
          </p:cNvPicPr>
          <p:nvPr/>
        </p:nvPicPr>
        <p:blipFill>
          <a:blip r:embed="rId4" cstate="print"/>
          <a:srcRect/>
          <a:stretch>
            <a:fillRect/>
          </a:stretch>
        </p:blipFill>
        <p:spPr bwMode="auto">
          <a:xfrm>
            <a:off x="9984433" y="1664469"/>
            <a:ext cx="1008112" cy="1332483"/>
          </a:xfrm>
          <a:prstGeom prst="rect">
            <a:avLst/>
          </a:prstGeom>
          <a:noFill/>
          <a:ln w="9525">
            <a:noFill/>
            <a:miter lim="800000"/>
            <a:headEnd/>
            <a:tailEnd/>
          </a:ln>
        </p:spPr>
      </p:pic>
      <p:pic>
        <p:nvPicPr>
          <p:cNvPr id="29704" name="7 Resim" descr="elma_agaci_resmi.jpg"/>
          <p:cNvPicPr>
            <a:picLocks noChangeAspect="1"/>
          </p:cNvPicPr>
          <p:nvPr/>
        </p:nvPicPr>
        <p:blipFill>
          <a:blip r:embed="rId5" cstate="print"/>
          <a:srcRect/>
          <a:stretch>
            <a:fillRect/>
          </a:stretch>
        </p:blipFill>
        <p:spPr bwMode="auto">
          <a:xfrm>
            <a:off x="336010" y="279698"/>
            <a:ext cx="5759990" cy="6317653"/>
          </a:xfrm>
          <a:prstGeom prst="rect">
            <a:avLst/>
          </a:prstGeom>
          <a:noFill/>
          <a:ln w="9525">
            <a:noFill/>
            <a:miter lim="800000"/>
            <a:headEnd/>
            <a:tailEnd/>
          </a:ln>
        </p:spPr>
      </p:pic>
      <p:sp>
        <p:nvSpPr>
          <p:cNvPr id="2" name="Metin kutusu 1"/>
          <p:cNvSpPr txBox="1"/>
          <p:nvPr/>
        </p:nvSpPr>
        <p:spPr>
          <a:xfrm>
            <a:off x="7831833" y="1609055"/>
            <a:ext cx="1576535" cy="307777"/>
          </a:xfrm>
          <a:prstGeom prst="rect">
            <a:avLst/>
          </a:prstGeom>
          <a:noFill/>
        </p:spPr>
        <p:txBody>
          <a:bodyPr wrap="square" rtlCol="0">
            <a:spAutoFit/>
          </a:bodyPr>
          <a:lstStyle/>
          <a:p>
            <a:r>
              <a:rPr lang="tr-TR" sz="1400" b="1" dirty="0">
                <a:solidFill>
                  <a:srgbClr val="A50021"/>
                </a:solidFill>
                <a:latin typeface="Comic Sans MS" pitchFamily="66" charset="0"/>
              </a:rPr>
              <a:t>YAŞARKEN</a:t>
            </a:r>
          </a:p>
        </p:txBody>
      </p:sp>
      <p:sp>
        <p:nvSpPr>
          <p:cNvPr id="11" name="Metin kutusu 10"/>
          <p:cNvSpPr txBox="1"/>
          <p:nvPr/>
        </p:nvSpPr>
        <p:spPr>
          <a:xfrm>
            <a:off x="7547002" y="4993431"/>
            <a:ext cx="2800671" cy="307777"/>
          </a:xfrm>
          <a:prstGeom prst="rect">
            <a:avLst/>
          </a:prstGeom>
          <a:noFill/>
        </p:spPr>
        <p:txBody>
          <a:bodyPr wrap="square" rtlCol="0">
            <a:spAutoFit/>
          </a:bodyPr>
          <a:lstStyle/>
          <a:p>
            <a:r>
              <a:rPr lang="tr-TR" sz="1400" b="1" dirty="0">
                <a:solidFill>
                  <a:srgbClr val="A50021"/>
                </a:solidFill>
                <a:latin typeface="Comic Sans MS" pitchFamily="66" charset="0"/>
              </a:rPr>
              <a:t>AHMET MUHİP DIRANAS</a:t>
            </a:r>
          </a:p>
        </p:txBody>
      </p:sp>
      <p:sp>
        <p:nvSpPr>
          <p:cNvPr id="12" name="1 Başlık">
            <a:hlinkClick r:id="rId6"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27376"/>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6" name="Sol Ok 15">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p:transition spd="slow" advClick="0" advTm="0">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
          <p:cNvSpPr>
            <a:spLocks noGrp="1" noChangeArrowheads="1"/>
          </p:cNvSpPr>
          <p:nvPr>
            <p:ph type="ctrTitle"/>
          </p:nvPr>
        </p:nvSpPr>
        <p:spPr>
          <a:xfrm>
            <a:off x="7392144" y="548680"/>
            <a:ext cx="3714750" cy="5570538"/>
          </a:xfrm>
        </p:spPr>
        <p:txBody>
          <a:bodyPr>
            <a:spAutoFit/>
          </a:bodyPr>
          <a:lstStyle/>
          <a:p>
            <a:pPr algn="l"/>
            <a:r>
              <a:rPr lang="tr-TR" sz="1600" b="1" dirty="0"/>
              <a:t/>
            </a:r>
            <a:br>
              <a:rPr lang="tr-TR" sz="1600" b="1" dirty="0"/>
            </a:br>
            <a:r>
              <a:rPr lang="tr-TR" sz="1600" b="1" dirty="0">
                <a:solidFill>
                  <a:srgbClr val="7030A0"/>
                </a:solidFill>
              </a:rPr>
              <a:t> </a:t>
            </a:r>
            <a:br>
              <a:rPr lang="tr-TR" sz="1600" b="1" dirty="0">
                <a:solidFill>
                  <a:srgbClr val="7030A0"/>
                </a:solidFill>
              </a:rPr>
            </a:br>
            <a:r>
              <a:rPr lang="tr-TR" sz="1400" b="1" dirty="0">
                <a:solidFill>
                  <a:srgbClr val="7030A0"/>
                </a:solidFill>
                <a:latin typeface="Comic Sans MS" pitchFamily="66" charset="0"/>
              </a:rPr>
              <a:t>Çocuk, çok sevdi ağacı, </a:t>
            </a:r>
            <a:br>
              <a:rPr lang="tr-TR" sz="1400" b="1" dirty="0">
                <a:solidFill>
                  <a:srgbClr val="7030A0"/>
                </a:solidFill>
                <a:latin typeface="Comic Sans MS" pitchFamily="66" charset="0"/>
              </a:rPr>
            </a:br>
            <a:r>
              <a:rPr lang="tr-TR" sz="1400" b="1" dirty="0">
                <a:solidFill>
                  <a:srgbClr val="7030A0"/>
                </a:solidFill>
                <a:latin typeface="Comic Sans MS" pitchFamily="66" charset="0"/>
              </a:rPr>
              <a:t>Verirdi ona her kış, </a:t>
            </a:r>
            <a:br>
              <a:rPr lang="tr-TR" sz="1400" b="1" dirty="0">
                <a:solidFill>
                  <a:srgbClr val="7030A0"/>
                </a:solidFill>
                <a:latin typeface="Comic Sans MS" pitchFamily="66" charset="0"/>
              </a:rPr>
            </a:br>
            <a:r>
              <a:rPr lang="tr-TR" sz="1400" b="1" dirty="0">
                <a:solidFill>
                  <a:srgbClr val="7030A0"/>
                </a:solidFill>
                <a:latin typeface="Comic Sans MS" pitchFamily="66" charset="0"/>
              </a:rPr>
              <a:t>Çiçekleri olaydı. </a:t>
            </a:r>
            <a:br>
              <a:rPr lang="tr-TR" sz="1400" b="1" dirty="0">
                <a:solidFill>
                  <a:srgbClr val="7030A0"/>
                </a:solidFill>
                <a:latin typeface="Comic Sans MS" pitchFamily="66" charset="0"/>
              </a:rPr>
            </a:br>
            <a:r>
              <a:rPr lang="tr-TR" sz="1400" b="1" dirty="0">
                <a:solidFill>
                  <a:srgbClr val="7030A0"/>
                </a:solidFill>
                <a:latin typeface="Comic Sans MS" pitchFamily="66" charset="0"/>
              </a:rPr>
              <a:t/>
            </a:r>
            <a:br>
              <a:rPr lang="tr-TR" sz="1400" b="1" dirty="0">
                <a:solidFill>
                  <a:srgbClr val="7030A0"/>
                </a:solidFill>
                <a:latin typeface="Comic Sans MS" pitchFamily="66" charset="0"/>
              </a:rPr>
            </a:br>
            <a:r>
              <a:rPr lang="tr-TR" sz="1400" b="1" dirty="0">
                <a:solidFill>
                  <a:srgbClr val="7030A0"/>
                </a:solidFill>
                <a:latin typeface="Comic Sans MS" pitchFamily="66" charset="0"/>
              </a:rPr>
              <a:t>         Ağaç, çok sevdi çocuğu, </a:t>
            </a:r>
            <a:br>
              <a:rPr lang="tr-TR" sz="1400" b="1" dirty="0">
                <a:solidFill>
                  <a:srgbClr val="7030A0"/>
                </a:solidFill>
                <a:latin typeface="Comic Sans MS" pitchFamily="66" charset="0"/>
              </a:rPr>
            </a:br>
            <a:r>
              <a:rPr lang="tr-TR" sz="1400" b="1" dirty="0">
                <a:solidFill>
                  <a:srgbClr val="7030A0"/>
                </a:solidFill>
                <a:latin typeface="Comic Sans MS" pitchFamily="66" charset="0"/>
              </a:rPr>
              <a:t>         Öperdi altın saçlarından, </a:t>
            </a:r>
            <a:br>
              <a:rPr lang="tr-TR" sz="1400" b="1" dirty="0">
                <a:solidFill>
                  <a:srgbClr val="7030A0"/>
                </a:solidFill>
                <a:latin typeface="Comic Sans MS" pitchFamily="66" charset="0"/>
              </a:rPr>
            </a:br>
            <a:r>
              <a:rPr lang="tr-TR" sz="1400" b="1" dirty="0">
                <a:solidFill>
                  <a:srgbClr val="7030A0"/>
                </a:solidFill>
                <a:latin typeface="Comic Sans MS" pitchFamily="66" charset="0"/>
              </a:rPr>
              <a:t>         Dudakları olaydı.</a:t>
            </a:r>
            <a:br>
              <a:rPr lang="tr-TR" sz="1400" b="1" dirty="0">
                <a:solidFill>
                  <a:srgbClr val="7030A0"/>
                </a:solidFill>
                <a:latin typeface="Comic Sans MS" pitchFamily="66" charset="0"/>
              </a:rPr>
            </a:br>
            <a:r>
              <a:rPr lang="tr-TR" sz="1400" b="1" dirty="0">
                <a:solidFill>
                  <a:srgbClr val="7030A0"/>
                </a:solidFill>
                <a:latin typeface="Comic Sans MS" pitchFamily="66" charset="0"/>
              </a:rPr>
              <a:t/>
            </a:r>
            <a:br>
              <a:rPr lang="tr-TR" sz="1400" b="1" dirty="0">
                <a:solidFill>
                  <a:srgbClr val="7030A0"/>
                </a:solidFill>
                <a:latin typeface="Comic Sans MS" pitchFamily="66" charset="0"/>
              </a:rPr>
            </a:br>
            <a:r>
              <a:rPr lang="tr-TR" sz="1400" b="1" dirty="0">
                <a:solidFill>
                  <a:srgbClr val="7030A0"/>
                </a:solidFill>
                <a:latin typeface="Comic Sans MS" pitchFamily="66" charset="0"/>
              </a:rPr>
              <a:t>Ve ona öptürmek için, </a:t>
            </a:r>
            <a:br>
              <a:rPr lang="tr-TR" sz="1400" b="1" dirty="0">
                <a:solidFill>
                  <a:srgbClr val="7030A0"/>
                </a:solidFill>
                <a:latin typeface="Comic Sans MS" pitchFamily="66" charset="0"/>
              </a:rPr>
            </a:br>
            <a:r>
              <a:rPr lang="tr-TR" sz="1400" b="1" dirty="0">
                <a:solidFill>
                  <a:srgbClr val="7030A0"/>
                </a:solidFill>
                <a:latin typeface="Comic Sans MS" pitchFamily="66" charset="0"/>
              </a:rPr>
              <a:t>Eğilirdi yerlere kadar, </a:t>
            </a:r>
            <a:br>
              <a:rPr lang="tr-TR" sz="1400" b="1" dirty="0">
                <a:solidFill>
                  <a:srgbClr val="7030A0"/>
                </a:solidFill>
                <a:latin typeface="Comic Sans MS" pitchFamily="66" charset="0"/>
              </a:rPr>
            </a:br>
            <a:r>
              <a:rPr lang="tr-TR" sz="1400" b="1" dirty="0">
                <a:solidFill>
                  <a:srgbClr val="7030A0"/>
                </a:solidFill>
                <a:latin typeface="Comic Sans MS" pitchFamily="66" charset="0"/>
              </a:rPr>
              <a:t>Yanakları olaydı.</a:t>
            </a:r>
            <a:br>
              <a:rPr lang="tr-TR" sz="1400" b="1" dirty="0">
                <a:solidFill>
                  <a:srgbClr val="7030A0"/>
                </a:solidFill>
                <a:latin typeface="Comic Sans MS" pitchFamily="66" charset="0"/>
              </a:rPr>
            </a:br>
            <a:r>
              <a:rPr lang="tr-TR" sz="1400" b="1" dirty="0">
                <a:solidFill>
                  <a:srgbClr val="7030A0"/>
                </a:solidFill>
                <a:latin typeface="Comic Sans MS" pitchFamily="66" charset="0"/>
              </a:rPr>
              <a:t/>
            </a:r>
            <a:br>
              <a:rPr lang="tr-TR" sz="1400" b="1" dirty="0">
                <a:solidFill>
                  <a:srgbClr val="7030A0"/>
                </a:solidFill>
                <a:latin typeface="Comic Sans MS" pitchFamily="66" charset="0"/>
              </a:rPr>
            </a:br>
            <a:r>
              <a:rPr lang="tr-TR" sz="1400" b="1" dirty="0">
                <a:solidFill>
                  <a:srgbClr val="7030A0"/>
                </a:solidFill>
                <a:latin typeface="Comic Sans MS" pitchFamily="66" charset="0"/>
              </a:rPr>
              <a:t>          Dökerdi önüne hepsini, </a:t>
            </a:r>
            <a:br>
              <a:rPr lang="tr-TR" sz="1400" b="1" dirty="0">
                <a:solidFill>
                  <a:srgbClr val="7030A0"/>
                </a:solidFill>
                <a:latin typeface="Comic Sans MS" pitchFamily="66" charset="0"/>
              </a:rPr>
            </a:br>
            <a:r>
              <a:rPr lang="tr-TR" sz="1400" b="1" dirty="0">
                <a:solidFill>
                  <a:srgbClr val="7030A0"/>
                </a:solidFill>
                <a:latin typeface="Comic Sans MS" pitchFamily="66" charset="0"/>
              </a:rPr>
              <a:t>          Gümüşten, altından, sedeften </a:t>
            </a:r>
            <a:br>
              <a:rPr lang="tr-TR" sz="1400" b="1" dirty="0">
                <a:solidFill>
                  <a:srgbClr val="7030A0"/>
                </a:solidFill>
                <a:latin typeface="Comic Sans MS" pitchFamily="66" charset="0"/>
              </a:rPr>
            </a:br>
            <a:r>
              <a:rPr lang="tr-TR" sz="1400" b="1" dirty="0">
                <a:solidFill>
                  <a:srgbClr val="7030A0"/>
                </a:solidFill>
                <a:latin typeface="Comic Sans MS" pitchFamily="66" charset="0"/>
              </a:rPr>
              <a:t>          Oyuncakları olaydı. </a:t>
            </a:r>
            <a:br>
              <a:rPr lang="tr-TR" sz="1400" b="1" dirty="0">
                <a:solidFill>
                  <a:srgbClr val="7030A0"/>
                </a:solidFill>
                <a:latin typeface="Comic Sans MS" pitchFamily="66" charset="0"/>
              </a:rPr>
            </a:br>
            <a:r>
              <a:rPr lang="tr-TR" sz="1400" b="1" dirty="0">
                <a:solidFill>
                  <a:srgbClr val="7030A0"/>
                </a:solidFill>
                <a:latin typeface="Comic Sans MS" pitchFamily="66" charset="0"/>
              </a:rPr>
              <a:t/>
            </a:r>
            <a:br>
              <a:rPr lang="tr-TR" sz="1400" b="1" dirty="0">
                <a:solidFill>
                  <a:srgbClr val="7030A0"/>
                </a:solidFill>
                <a:latin typeface="Comic Sans MS" pitchFamily="66" charset="0"/>
              </a:rPr>
            </a:br>
            <a:r>
              <a:rPr lang="tr-TR" sz="1400" b="1" dirty="0">
                <a:solidFill>
                  <a:srgbClr val="7030A0"/>
                </a:solidFill>
                <a:latin typeface="Comic Sans MS" pitchFamily="66" charset="0"/>
              </a:rPr>
              <a:t>Ve çocuk gittikten sonra, </a:t>
            </a:r>
            <a:br>
              <a:rPr lang="tr-TR" sz="1400" b="1" dirty="0">
                <a:solidFill>
                  <a:srgbClr val="7030A0"/>
                </a:solidFill>
                <a:latin typeface="Comic Sans MS" pitchFamily="66" charset="0"/>
              </a:rPr>
            </a:br>
            <a:r>
              <a:rPr lang="tr-TR" sz="1400" b="1" dirty="0">
                <a:solidFill>
                  <a:srgbClr val="7030A0"/>
                </a:solidFill>
                <a:latin typeface="Comic Sans MS" pitchFamily="66" charset="0"/>
              </a:rPr>
              <a:t>Böyle kalır mıydı ağaç? </a:t>
            </a:r>
            <a:br>
              <a:rPr lang="tr-TR" sz="1400" b="1" dirty="0">
                <a:solidFill>
                  <a:srgbClr val="7030A0"/>
                </a:solidFill>
                <a:latin typeface="Comic Sans MS" pitchFamily="66" charset="0"/>
              </a:rPr>
            </a:br>
            <a:r>
              <a:rPr lang="tr-TR" sz="1400" b="1" dirty="0">
                <a:solidFill>
                  <a:srgbClr val="7030A0"/>
                </a:solidFill>
                <a:latin typeface="Comic Sans MS" pitchFamily="66" charset="0"/>
              </a:rPr>
              <a:t>Ne olurdu onun da </a:t>
            </a:r>
            <a:br>
              <a:rPr lang="tr-TR" sz="1400" b="1" dirty="0">
                <a:solidFill>
                  <a:srgbClr val="7030A0"/>
                </a:solidFill>
                <a:latin typeface="Comic Sans MS" pitchFamily="66" charset="0"/>
              </a:rPr>
            </a:br>
            <a:r>
              <a:rPr lang="tr-TR" sz="1400" b="1" dirty="0">
                <a:solidFill>
                  <a:srgbClr val="7030A0"/>
                </a:solidFill>
                <a:latin typeface="Comic Sans MS" pitchFamily="66" charset="0"/>
              </a:rPr>
              <a:t>Bacakları olaydı, </a:t>
            </a:r>
            <a:br>
              <a:rPr lang="tr-TR" sz="1400" b="1" dirty="0">
                <a:solidFill>
                  <a:srgbClr val="7030A0"/>
                </a:solidFill>
                <a:latin typeface="Comic Sans MS" pitchFamily="66" charset="0"/>
              </a:rPr>
            </a:br>
            <a:r>
              <a:rPr lang="tr-TR" sz="1400" b="1" dirty="0">
                <a:solidFill>
                  <a:srgbClr val="7030A0"/>
                </a:solidFill>
                <a:latin typeface="Comic Sans MS" pitchFamily="66" charset="0"/>
              </a:rPr>
              <a:t>Ayakları olaydı…</a:t>
            </a:r>
            <a:r>
              <a:rPr lang="tr-TR" sz="1400" dirty="0">
                <a:solidFill>
                  <a:srgbClr val="7030A0"/>
                </a:solidFill>
              </a:rPr>
              <a:t/>
            </a:r>
            <a:br>
              <a:rPr lang="tr-TR" sz="1400" dirty="0">
                <a:solidFill>
                  <a:srgbClr val="7030A0"/>
                </a:solidFill>
              </a:rPr>
            </a:br>
            <a:r>
              <a:rPr lang="tr-TR" sz="1400" dirty="0">
                <a:solidFill>
                  <a:srgbClr val="7030A0"/>
                </a:solidFill>
                <a:latin typeface="Century Gothic" pitchFamily="34" charset="0"/>
                <a:ea typeface="Batang" pitchFamily="18" charset="-127"/>
                <a:cs typeface="Arial Unicode MS" pitchFamily="34" charset="-128"/>
              </a:rPr>
              <a:t> </a:t>
            </a:r>
            <a:r>
              <a:rPr lang="tr-TR" sz="1600" dirty="0">
                <a:solidFill>
                  <a:srgbClr val="002060"/>
                </a:solidFill>
                <a:latin typeface="Century Gothic" pitchFamily="34" charset="0"/>
                <a:ea typeface="Batang" pitchFamily="18" charset="-127"/>
                <a:cs typeface="Arial Unicode MS" pitchFamily="34" charset="-128"/>
              </a:rPr>
              <a:t/>
            </a:r>
            <a:br>
              <a:rPr lang="tr-TR" sz="1600" dirty="0">
                <a:solidFill>
                  <a:srgbClr val="002060"/>
                </a:solidFill>
                <a:latin typeface="Century Gothic" pitchFamily="34" charset="0"/>
                <a:ea typeface="Batang" pitchFamily="18" charset="-127"/>
                <a:cs typeface="Arial Unicode MS" pitchFamily="34" charset="-128"/>
              </a:rPr>
            </a:br>
            <a:r>
              <a:rPr lang="tr-TR" sz="1600" dirty="0">
                <a:solidFill>
                  <a:srgbClr val="FFC000"/>
                </a:solidFill>
                <a:latin typeface="Century Gothic" pitchFamily="34" charset="0"/>
                <a:ea typeface="Batang" pitchFamily="18" charset="-127"/>
                <a:cs typeface="Arial Unicode MS" pitchFamily="34" charset="-128"/>
              </a:rPr>
              <a:t>  </a:t>
            </a:r>
            <a:endParaRPr lang="tr-TR" sz="1600" b="1" dirty="0">
              <a:solidFill>
                <a:srgbClr val="FFC000"/>
              </a:solidFill>
              <a:latin typeface="Century Gothic" pitchFamily="34" charset="0"/>
              <a:ea typeface="Batang" pitchFamily="18" charset="-127"/>
              <a:cs typeface="Arial Unicode MS" pitchFamily="34" charset="-128"/>
            </a:endParaRPr>
          </a:p>
        </p:txBody>
      </p:sp>
      <p:sp>
        <p:nvSpPr>
          <p:cNvPr id="12" name="Rectangle 1"/>
          <p:cNvSpPr txBox="1">
            <a:spLocks noChangeArrowheads="1"/>
          </p:cNvSpPr>
          <p:nvPr/>
        </p:nvSpPr>
        <p:spPr bwMode="auto">
          <a:xfrm>
            <a:off x="7536160" y="5676428"/>
            <a:ext cx="2571750" cy="307777"/>
          </a:xfrm>
          <a:prstGeom prst="rect">
            <a:avLst/>
          </a:prstGeom>
          <a:noFill/>
          <a:ln w="9525">
            <a:noFill/>
            <a:miter lim="800000"/>
            <a:headEnd/>
            <a:tailEnd/>
          </a:ln>
          <a:effectLst/>
        </p:spPr>
        <p:txBody>
          <a:bodyPr anchor="ctr">
            <a:spAutoFit/>
          </a:bodyPr>
          <a:lstStyle/>
          <a:p>
            <a:pPr fontAlgn="auto">
              <a:spcAft>
                <a:spcPts val="0"/>
              </a:spcAft>
              <a:defRPr/>
            </a:pPr>
            <a:r>
              <a:rPr lang="tr-TR" sz="1400" b="1" dirty="0">
                <a:solidFill>
                  <a:srgbClr val="7030A0"/>
                </a:solidFill>
                <a:latin typeface="Comic Sans MS" pitchFamily="66" charset="0"/>
              </a:rPr>
              <a:t>ARİF NİHAT ASYA</a:t>
            </a:r>
            <a:endParaRPr lang="tr-TR" sz="1400" b="1" dirty="0">
              <a:solidFill>
                <a:srgbClr val="7030A0"/>
              </a:solidFill>
              <a:latin typeface="Comic Sans MS" pitchFamily="66" charset="0"/>
              <a:ea typeface="+mj-ea"/>
              <a:cs typeface="+mj-cs"/>
            </a:endParaRPr>
          </a:p>
        </p:txBody>
      </p:sp>
      <p:pic>
        <p:nvPicPr>
          <p:cNvPr id="13316" name="12 Resim" descr="Kenar süsü 16.gif"/>
          <p:cNvPicPr>
            <a:picLocks noChangeAspect="1"/>
          </p:cNvPicPr>
          <p:nvPr/>
        </p:nvPicPr>
        <p:blipFill>
          <a:blip r:embed="rId3" cstate="print"/>
          <a:srcRect/>
          <a:stretch>
            <a:fillRect/>
          </a:stretch>
        </p:blipFill>
        <p:spPr bwMode="auto">
          <a:xfrm>
            <a:off x="0" y="0"/>
            <a:ext cx="5881688" cy="6858000"/>
          </a:xfrm>
          <a:prstGeom prst="rect">
            <a:avLst/>
          </a:prstGeom>
          <a:noFill/>
          <a:ln w="9525">
            <a:noFill/>
            <a:miter lim="800000"/>
            <a:headEnd/>
            <a:tailEnd/>
          </a:ln>
        </p:spPr>
      </p:pic>
      <p:sp>
        <p:nvSpPr>
          <p:cNvPr id="17" name="Rectangle 1"/>
          <p:cNvSpPr txBox="1">
            <a:spLocks noChangeArrowheads="1"/>
          </p:cNvSpPr>
          <p:nvPr/>
        </p:nvSpPr>
        <p:spPr bwMode="auto">
          <a:xfrm>
            <a:off x="7320136" y="764704"/>
            <a:ext cx="2357437" cy="338137"/>
          </a:xfrm>
          <a:prstGeom prst="rect">
            <a:avLst/>
          </a:prstGeom>
          <a:noFill/>
          <a:ln w="9525">
            <a:noFill/>
            <a:miter lim="800000"/>
            <a:headEnd/>
            <a:tailEnd/>
          </a:ln>
          <a:effectLst/>
        </p:spPr>
        <p:txBody>
          <a:bodyPr anchor="ctr">
            <a:spAutoFit/>
          </a:bodyPr>
          <a:lstStyle/>
          <a:p>
            <a:pPr fontAlgn="auto">
              <a:spcAft>
                <a:spcPts val="0"/>
              </a:spcAft>
              <a:defRPr/>
            </a:pPr>
            <a:r>
              <a:rPr lang="tr-TR" sz="1600" b="1" dirty="0" smtClean="0">
                <a:solidFill>
                  <a:srgbClr val="7030A0"/>
                </a:solidFill>
                <a:latin typeface="Comic Sans MS" pitchFamily="66" charset="0"/>
              </a:rPr>
              <a:t> </a:t>
            </a:r>
            <a:r>
              <a:rPr lang="tr-TR" sz="1400" b="1" dirty="0" smtClean="0">
                <a:solidFill>
                  <a:srgbClr val="7030A0"/>
                </a:solidFill>
                <a:latin typeface="Comic Sans MS" pitchFamily="66" charset="0"/>
              </a:rPr>
              <a:t>ÇOCUK </a:t>
            </a:r>
            <a:r>
              <a:rPr lang="tr-TR" sz="1400" b="1" dirty="0">
                <a:solidFill>
                  <a:srgbClr val="7030A0"/>
                </a:solidFill>
                <a:latin typeface="Comic Sans MS" pitchFamily="66" charset="0"/>
              </a:rPr>
              <a:t>VE </a:t>
            </a:r>
            <a:r>
              <a:rPr lang="tr-TR" sz="1400" b="1" dirty="0" smtClean="0">
                <a:solidFill>
                  <a:srgbClr val="7030A0"/>
                </a:solidFill>
                <a:latin typeface="Comic Sans MS" pitchFamily="66" charset="0"/>
              </a:rPr>
              <a:t>AĞAÇ </a:t>
            </a:r>
            <a:endParaRPr lang="tr-TR" sz="1400" b="1" dirty="0">
              <a:solidFill>
                <a:srgbClr val="7030A0"/>
              </a:solidFill>
              <a:latin typeface="Comic Sans MS" pitchFamily="66" charset="0"/>
              <a:ea typeface="+mj-ea"/>
              <a:cs typeface="+mj-cs"/>
            </a:endParaRPr>
          </a:p>
        </p:txBody>
      </p:sp>
      <p:pic>
        <p:nvPicPr>
          <p:cNvPr id="13321" name="10 Resim" descr="arif_nihat_asya.jpg"/>
          <p:cNvPicPr>
            <a:picLocks noChangeAspect="1"/>
          </p:cNvPicPr>
          <p:nvPr/>
        </p:nvPicPr>
        <p:blipFill>
          <a:blip r:embed="rId4" cstate="print"/>
          <a:srcRect/>
          <a:stretch>
            <a:fillRect/>
          </a:stretch>
        </p:blipFill>
        <p:spPr bwMode="auto">
          <a:xfrm>
            <a:off x="10351969" y="836712"/>
            <a:ext cx="1065213" cy="1260475"/>
          </a:xfrm>
          <a:prstGeom prst="rect">
            <a:avLst/>
          </a:prstGeom>
          <a:noFill/>
          <a:ln w="9525">
            <a:noFill/>
            <a:miter lim="800000"/>
            <a:headEnd/>
            <a:tailEnd/>
          </a:ln>
        </p:spPr>
      </p:pic>
      <p:sp>
        <p:nvSpPr>
          <p:cNvPr id="11" name="1 Başlık">
            <a:hlinkClick r:id="rId5"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3" name="Grup 12"/>
          <p:cNvGrpSpPr/>
          <p:nvPr/>
        </p:nvGrpSpPr>
        <p:grpSpPr>
          <a:xfrm>
            <a:off x="10659502" y="6312915"/>
            <a:ext cx="1485170" cy="486000"/>
            <a:chOff x="10548000" y="6228000"/>
            <a:chExt cx="1485170" cy="486000"/>
          </a:xfrm>
        </p:grpSpPr>
        <p:sp>
          <p:nvSpPr>
            <p:cNvPr id="15" name="Sağ Ok 14">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6" name="Sol Ok 15">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dissolve/>
      </p:transition>
    </mc:Choice>
    <mc:Fallback xmlns="">
      <p:transition spd="slow" advClick="0" advTm="0">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10 Resim" descr="Çerçeve 307.gif"/>
          <p:cNvPicPr>
            <a:picLocks noChangeAspect="1"/>
          </p:cNvPicPr>
          <p:nvPr/>
        </p:nvPicPr>
        <p:blipFill>
          <a:blip r:embed="rId3" cstate="print"/>
          <a:srcRect/>
          <a:stretch>
            <a:fillRect/>
          </a:stretch>
        </p:blipFill>
        <p:spPr bwMode="auto">
          <a:xfrm>
            <a:off x="0" y="0"/>
            <a:ext cx="12192000" cy="6858000"/>
          </a:xfrm>
          <a:prstGeom prst="rect">
            <a:avLst/>
          </a:prstGeom>
          <a:solidFill>
            <a:schemeClr val="accent1"/>
          </a:solidFill>
          <a:ln w="9525">
            <a:noFill/>
            <a:miter lim="800000"/>
            <a:headEnd/>
            <a:tailEnd/>
          </a:ln>
        </p:spPr>
      </p:pic>
      <p:sp>
        <p:nvSpPr>
          <p:cNvPr id="26630" name="Rectangle 1"/>
          <p:cNvSpPr txBox="1">
            <a:spLocks noChangeArrowheads="1"/>
          </p:cNvSpPr>
          <p:nvPr/>
        </p:nvSpPr>
        <p:spPr bwMode="auto">
          <a:xfrm>
            <a:off x="4810125" y="439292"/>
            <a:ext cx="3500438" cy="6001643"/>
          </a:xfrm>
          <a:prstGeom prst="rect">
            <a:avLst/>
          </a:prstGeom>
          <a:noFill/>
          <a:ln w="9525">
            <a:noFill/>
            <a:miter lim="800000"/>
            <a:headEnd/>
            <a:tailEnd/>
          </a:ln>
        </p:spPr>
        <p:txBody>
          <a:bodyPr anchor="ctr">
            <a:spAutoFit/>
          </a:bodyPr>
          <a:lstStyle/>
          <a:p>
            <a:endParaRPr lang="tr-TR" sz="1400" dirty="0">
              <a:solidFill>
                <a:srgbClr val="003399"/>
              </a:solidFill>
              <a:latin typeface="Comic Sans MS" pitchFamily="66" charset="0"/>
            </a:endParaRPr>
          </a:p>
          <a:p>
            <a:r>
              <a:rPr lang="tr-TR" sz="1200" b="1" dirty="0">
                <a:solidFill>
                  <a:srgbClr val="003399"/>
                </a:solidFill>
                <a:latin typeface="Comic Sans MS" pitchFamily="66" charset="0"/>
              </a:rPr>
              <a:t>Ben giderim, adım kalır, </a:t>
            </a:r>
          </a:p>
          <a:p>
            <a:r>
              <a:rPr lang="tr-TR" sz="1200" b="1" dirty="0">
                <a:solidFill>
                  <a:srgbClr val="003399"/>
                </a:solidFill>
                <a:latin typeface="Comic Sans MS" pitchFamily="66" charset="0"/>
              </a:rPr>
              <a:t>Dostlar beni hatırlasın.</a:t>
            </a:r>
          </a:p>
          <a:p>
            <a:r>
              <a:rPr lang="tr-TR" sz="1200" b="1" dirty="0">
                <a:solidFill>
                  <a:srgbClr val="003399"/>
                </a:solidFill>
                <a:latin typeface="Comic Sans MS" pitchFamily="66" charset="0"/>
              </a:rPr>
              <a:t>Düğün olur, bayram gelir, </a:t>
            </a:r>
          </a:p>
          <a:p>
            <a:r>
              <a:rPr lang="tr-TR" sz="1200" b="1" dirty="0">
                <a:solidFill>
                  <a:srgbClr val="003399"/>
                </a:solidFill>
                <a:latin typeface="Comic Sans MS" pitchFamily="66" charset="0"/>
              </a:rPr>
              <a:t>Dostlar beni hatırlasın .</a:t>
            </a:r>
          </a:p>
          <a:p>
            <a:endParaRPr lang="tr-TR" sz="1200" b="1" dirty="0">
              <a:solidFill>
                <a:srgbClr val="003399"/>
              </a:solidFill>
              <a:latin typeface="Comic Sans MS" pitchFamily="66" charset="0"/>
            </a:endParaRPr>
          </a:p>
          <a:p>
            <a:r>
              <a:rPr lang="tr-TR" sz="1200" b="1" dirty="0">
                <a:solidFill>
                  <a:srgbClr val="003399"/>
                </a:solidFill>
                <a:latin typeface="Comic Sans MS" pitchFamily="66" charset="0"/>
              </a:rPr>
              <a:t>              Can kafeste durmaz, uçar,</a:t>
            </a:r>
          </a:p>
          <a:p>
            <a:pPr lvl="2"/>
            <a:r>
              <a:rPr lang="tr-TR" sz="1200" b="1" dirty="0">
                <a:solidFill>
                  <a:srgbClr val="003399"/>
                </a:solidFill>
                <a:latin typeface="Comic Sans MS" pitchFamily="66" charset="0"/>
              </a:rPr>
              <a:t>Dünya bir han, konan göçer,</a:t>
            </a:r>
          </a:p>
          <a:p>
            <a:pPr lvl="2"/>
            <a:r>
              <a:rPr lang="tr-TR" sz="1200" b="1" dirty="0">
                <a:solidFill>
                  <a:srgbClr val="003399"/>
                </a:solidFill>
                <a:latin typeface="Comic Sans MS" pitchFamily="66" charset="0"/>
              </a:rPr>
              <a:t>Ay dolanır, yıllar geçer, </a:t>
            </a:r>
          </a:p>
          <a:p>
            <a:pPr lvl="2"/>
            <a:r>
              <a:rPr lang="tr-TR" sz="1200" b="1" dirty="0">
                <a:solidFill>
                  <a:srgbClr val="003399"/>
                </a:solidFill>
                <a:latin typeface="Comic Sans MS" pitchFamily="66" charset="0"/>
              </a:rPr>
              <a:t>Dostlar beni hatırlasın. </a:t>
            </a:r>
          </a:p>
          <a:p>
            <a:endParaRPr lang="tr-TR" sz="1200" b="1" dirty="0">
              <a:solidFill>
                <a:srgbClr val="003399"/>
              </a:solidFill>
              <a:latin typeface="Comic Sans MS" pitchFamily="66" charset="0"/>
            </a:endParaRPr>
          </a:p>
          <a:p>
            <a:r>
              <a:rPr lang="tr-TR" sz="1200" b="1" dirty="0">
                <a:solidFill>
                  <a:srgbClr val="003399"/>
                </a:solidFill>
                <a:latin typeface="Comic Sans MS" pitchFamily="66" charset="0"/>
              </a:rPr>
              <a:t>Can bedenden ayrılacak,</a:t>
            </a:r>
          </a:p>
          <a:p>
            <a:r>
              <a:rPr lang="tr-TR" sz="1200" b="1" dirty="0">
                <a:solidFill>
                  <a:srgbClr val="003399"/>
                </a:solidFill>
                <a:latin typeface="Comic Sans MS" pitchFamily="66" charset="0"/>
              </a:rPr>
              <a:t>Tütmez baca, yanmaz ocak,</a:t>
            </a:r>
          </a:p>
          <a:p>
            <a:r>
              <a:rPr lang="tr-TR" sz="1200" b="1" dirty="0">
                <a:solidFill>
                  <a:srgbClr val="003399"/>
                </a:solidFill>
                <a:latin typeface="Comic Sans MS" pitchFamily="66" charset="0"/>
              </a:rPr>
              <a:t>Selam olsun kucak kucak </a:t>
            </a:r>
          </a:p>
          <a:p>
            <a:r>
              <a:rPr lang="tr-TR" sz="1200" b="1" dirty="0">
                <a:solidFill>
                  <a:srgbClr val="003399"/>
                </a:solidFill>
                <a:latin typeface="Comic Sans MS" pitchFamily="66" charset="0"/>
              </a:rPr>
              <a:t>Dostlar beni hatırlasın.</a:t>
            </a:r>
          </a:p>
          <a:p>
            <a:endParaRPr lang="tr-TR" sz="1200" b="1" dirty="0">
              <a:solidFill>
                <a:srgbClr val="003399"/>
              </a:solidFill>
              <a:latin typeface="Comic Sans MS" pitchFamily="66" charset="0"/>
            </a:endParaRPr>
          </a:p>
          <a:p>
            <a:pPr lvl="2"/>
            <a:r>
              <a:rPr lang="tr-TR" sz="1200" b="1" dirty="0">
                <a:solidFill>
                  <a:srgbClr val="003399"/>
                </a:solidFill>
                <a:latin typeface="Comic Sans MS" pitchFamily="66" charset="0"/>
              </a:rPr>
              <a:t>Ne </a:t>
            </a:r>
            <a:r>
              <a:rPr lang="tr-TR" sz="1200" b="1" dirty="0" err="1">
                <a:solidFill>
                  <a:srgbClr val="003399"/>
                </a:solidFill>
                <a:latin typeface="Comic Sans MS" pitchFamily="66" charset="0"/>
              </a:rPr>
              <a:t>gelsemdi</a:t>
            </a:r>
            <a:r>
              <a:rPr lang="tr-TR" sz="1200" b="1" dirty="0">
                <a:solidFill>
                  <a:srgbClr val="003399"/>
                </a:solidFill>
                <a:latin typeface="Comic Sans MS" pitchFamily="66" charset="0"/>
              </a:rPr>
              <a:t> ne giderdim, </a:t>
            </a:r>
          </a:p>
          <a:p>
            <a:pPr lvl="2"/>
            <a:r>
              <a:rPr lang="tr-TR" sz="1200" b="1" dirty="0">
                <a:solidFill>
                  <a:srgbClr val="003399"/>
                </a:solidFill>
                <a:latin typeface="Comic Sans MS" pitchFamily="66" charset="0"/>
              </a:rPr>
              <a:t>Günden güne arttı derdim, </a:t>
            </a:r>
          </a:p>
          <a:p>
            <a:pPr lvl="2"/>
            <a:r>
              <a:rPr lang="tr-TR" sz="1200" b="1" dirty="0">
                <a:solidFill>
                  <a:srgbClr val="003399"/>
                </a:solidFill>
                <a:latin typeface="Comic Sans MS" pitchFamily="66" charset="0"/>
              </a:rPr>
              <a:t>Garip kalır yerim yurdum,</a:t>
            </a:r>
          </a:p>
          <a:p>
            <a:pPr lvl="2"/>
            <a:r>
              <a:rPr lang="tr-TR" sz="1200" b="1" dirty="0">
                <a:solidFill>
                  <a:srgbClr val="003399"/>
                </a:solidFill>
                <a:latin typeface="Comic Sans MS" pitchFamily="66" charset="0"/>
              </a:rPr>
              <a:t>Dostlar beni hatırlasın. </a:t>
            </a:r>
          </a:p>
          <a:p>
            <a:endParaRPr lang="tr-TR" sz="1200" b="1" dirty="0">
              <a:solidFill>
                <a:srgbClr val="003399"/>
              </a:solidFill>
              <a:latin typeface="Comic Sans MS" pitchFamily="66" charset="0"/>
            </a:endParaRPr>
          </a:p>
          <a:p>
            <a:r>
              <a:rPr lang="tr-TR" sz="1200" b="1" dirty="0">
                <a:solidFill>
                  <a:srgbClr val="003399"/>
                </a:solidFill>
                <a:latin typeface="Comic Sans MS" pitchFamily="66" charset="0"/>
              </a:rPr>
              <a:t>Açar solar türlü çiçek, </a:t>
            </a:r>
          </a:p>
          <a:p>
            <a:r>
              <a:rPr lang="tr-TR" sz="1200" b="1" dirty="0">
                <a:solidFill>
                  <a:srgbClr val="003399"/>
                </a:solidFill>
                <a:latin typeface="Comic Sans MS" pitchFamily="66" charset="0"/>
              </a:rPr>
              <a:t>Kimler gülmüş, kim gülecek? </a:t>
            </a:r>
          </a:p>
          <a:p>
            <a:r>
              <a:rPr lang="tr-TR" sz="1200" b="1" dirty="0">
                <a:solidFill>
                  <a:srgbClr val="003399"/>
                </a:solidFill>
                <a:latin typeface="Comic Sans MS" pitchFamily="66" charset="0"/>
              </a:rPr>
              <a:t>Murat yalan, ölüm gerçek, </a:t>
            </a:r>
          </a:p>
          <a:p>
            <a:r>
              <a:rPr lang="tr-TR" sz="1200" b="1" dirty="0">
                <a:solidFill>
                  <a:srgbClr val="003399"/>
                </a:solidFill>
                <a:latin typeface="Comic Sans MS" pitchFamily="66" charset="0"/>
              </a:rPr>
              <a:t>Dostlar beni hatırlasın. </a:t>
            </a:r>
          </a:p>
          <a:p>
            <a:endParaRPr lang="tr-TR" sz="1200" b="1" dirty="0">
              <a:solidFill>
                <a:srgbClr val="003399"/>
              </a:solidFill>
              <a:latin typeface="Comic Sans MS" pitchFamily="66" charset="0"/>
            </a:endParaRPr>
          </a:p>
          <a:p>
            <a:pPr lvl="2"/>
            <a:r>
              <a:rPr lang="tr-TR" sz="1200" b="1" dirty="0">
                <a:solidFill>
                  <a:srgbClr val="003399"/>
                </a:solidFill>
                <a:latin typeface="Comic Sans MS" pitchFamily="66" charset="0"/>
              </a:rPr>
              <a:t>Gün ikindi, akşam olur, </a:t>
            </a:r>
          </a:p>
          <a:p>
            <a:pPr lvl="2"/>
            <a:r>
              <a:rPr lang="tr-TR" sz="1200" b="1" dirty="0">
                <a:solidFill>
                  <a:srgbClr val="003399"/>
                </a:solidFill>
                <a:latin typeface="Comic Sans MS" pitchFamily="66" charset="0"/>
              </a:rPr>
              <a:t>Gör ki başa neler gelir, </a:t>
            </a:r>
          </a:p>
          <a:p>
            <a:pPr lvl="2"/>
            <a:r>
              <a:rPr lang="tr-TR" sz="1200" b="1" dirty="0">
                <a:solidFill>
                  <a:srgbClr val="003399"/>
                </a:solidFill>
                <a:latin typeface="Comic Sans MS" pitchFamily="66" charset="0"/>
              </a:rPr>
              <a:t>Veysel gider, adı kalır, </a:t>
            </a:r>
          </a:p>
          <a:p>
            <a:pPr lvl="2"/>
            <a:r>
              <a:rPr lang="tr-TR" sz="1200" b="1" dirty="0">
                <a:solidFill>
                  <a:srgbClr val="003399"/>
                </a:solidFill>
                <a:latin typeface="Comic Sans MS" pitchFamily="66" charset="0"/>
              </a:rPr>
              <a:t>Dostlar beni hatırlasın.</a:t>
            </a:r>
          </a:p>
          <a:p>
            <a:pPr lvl="2"/>
            <a:endParaRPr lang="tr-TR" sz="1200" b="1" dirty="0">
              <a:solidFill>
                <a:srgbClr val="003399"/>
              </a:solidFill>
              <a:latin typeface="Comic Sans MS" pitchFamily="66" charset="0"/>
            </a:endParaRPr>
          </a:p>
        </p:txBody>
      </p:sp>
      <p:pic>
        <p:nvPicPr>
          <p:cNvPr id="26631" name="12 Resim" descr="Asik%20Veysel.jpg"/>
          <p:cNvPicPr>
            <a:picLocks noChangeAspect="1"/>
          </p:cNvPicPr>
          <p:nvPr/>
        </p:nvPicPr>
        <p:blipFill>
          <a:blip r:embed="rId4" cstate="print"/>
          <a:srcRect/>
          <a:stretch>
            <a:fillRect/>
          </a:stretch>
        </p:blipFill>
        <p:spPr bwMode="auto">
          <a:xfrm>
            <a:off x="7358412" y="260648"/>
            <a:ext cx="1008112" cy="1204913"/>
          </a:xfrm>
          <a:prstGeom prst="rect">
            <a:avLst/>
          </a:prstGeom>
          <a:noFill/>
          <a:ln w="9525">
            <a:noFill/>
            <a:miter lim="800000"/>
            <a:headEnd/>
            <a:tailEnd/>
          </a:ln>
        </p:spPr>
      </p:pic>
      <p:pic>
        <p:nvPicPr>
          <p:cNvPr id="26632" name="17 Resim" descr="asik11.jpg"/>
          <p:cNvPicPr>
            <a:picLocks noChangeAspect="1"/>
          </p:cNvPicPr>
          <p:nvPr/>
        </p:nvPicPr>
        <p:blipFill>
          <a:blip r:embed="rId5" cstate="print"/>
          <a:srcRect/>
          <a:stretch>
            <a:fillRect/>
          </a:stretch>
        </p:blipFill>
        <p:spPr bwMode="auto">
          <a:xfrm>
            <a:off x="3719736" y="323202"/>
            <a:ext cx="1008113" cy="1161582"/>
          </a:xfrm>
          <a:prstGeom prst="rect">
            <a:avLst/>
          </a:prstGeom>
          <a:noFill/>
          <a:ln w="9525">
            <a:noFill/>
            <a:miter lim="800000"/>
            <a:headEnd/>
            <a:tailEnd/>
          </a:ln>
        </p:spPr>
      </p:pic>
      <p:pic>
        <p:nvPicPr>
          <p:cNvPr id="26633" name="16 Resim" descr="CACQO5HOCA3702OCCAQQQ0DWCASM1TUDCAMEHIPWCAHWJ2PDCA4OUNHBCAHQEPY4CAOQ5S94CAMVZW22CAUO3WHVCA7LTMR2CAG30GS8CAKPW3DTCA51S2GQCAPGSHB4CAWL983WCAB81TUQCAI8A0Z9.jpg"/>
          <p:cNvPicPr>
            <a:picLocks noChangeAspect="1"/>
          </p:cNvPicPr>
          <p:nvPr/>
        </p:nvPicPr>
        <p:blipFill>
          <a:blip r:embed="rId6" cstate="print"/>
          <a:srcRect/>
          <a:stretch>
            <a:fillRect/>
          </a:stretch>
        </p:blipFill>
        <p:spPr bwMode="auto">
          <a:xfrm>
            <a:off x="8096250" y="3449638"/>
            <a:ext cx="1816100" cy="1979612"/>
          </a:xfrm>
          <a:prstGeom prst="rect">
            <a:avLst/>
          </a:prstGeom>
          <a:noFill/>
          <a:ln w="9525">
            <a:noFill/>
            <a:miter lim="800000"/>
            <a:headEnd/>
            <a:tailEnd/>
          </a:ln>
        </p:spPr>
      </p:pic>
      <p:pic>
        <p:nvPicPr>
          <p:cNvPr id="26634" name="20 Resim" descr="CACQO5HOCA3702OCCAQQQ0DWCASM1TUDCAMEHIPWCAHWJ2PDCA4OUNHBCAHQEPY4CAOQ5S94CAMVZW22CAUO3WHVCA7LTMR2CAG30GS8CAKPW3DTCA51S2GQCAPGSHB4CAWL983WCAB81TUQCAI8A0Z9.jpg"/>
          <p:cNvPicPr>
            <a:picLocks noChangeAspect="1"/>
          </p:cNvPicPr>
          <p:nvPr/>
        </p:nvPicPr>
        <p:blipFill>
          <a:blip r:embed="rId7" cstate="print"/>
          <a:srcRect/>
          <a:stretch>
            <a:fillRect/>
          </a:stretch>
        </p:blipFill>
        <p:spPr bwMode="auto">
          <a:xfrm>
            <a:off x="2351584" y="3482975"/>
            <a:ext cx="1816100" cy="1981200"/>
          </a:xfrm>
          <a:prstGeom prst="rect">
            <a:avLst/>
          </a:prstGeom>
          <a:noFill/>
          <a:ln w="9525">
            <a:noFill/>
            <a:miter lim="800000"/>
            <a:headEnd/>
            <a:tailEnd/>
          </a:ln>
        </p:spPr>
      </p:pic>
      <p:sp>
        <p:nvSpPr>
          <p:cNvPr id="2" name="Metin kutusu 1"/>
          <p:cNvSpPr txBox="1"/>
          <p:nvPr/>
        </p:nvSpPr>
        <p:spPr>
          <a:xfrm>
            <a:off x="4799856" y="487705"/>
            <a:ext cx="2550993" cy="276999"/>
          </a:xfrm>
          <a:prstGeom prst="rect">
            <a:avLst/>
          </a:prstGeom>
          <a:noFill/>
        </p:spPr>
        <p:txBody>
          <a:bodyPr wrap="square" rtlCol="0">
            <a:spAutoFit/>
          </a:bodyPr>
          <a:lstStyle/>
          <a:p>
            <a:r>
              <a:rPr lang="tr-TR" sz="1200" b="1" dirty="0" smtClean="0">
                <a:solidFill>
                  <a:srgbClr val="003399"/>
                </a:solidFill>
                <a:latin typeface="Comic Sans MS" pitchFamily="66" charset="0"/>
              </a:rPr>
              <a:t>DOSTLAR </a:t>
            </a:r>
            <a:r>
              <a:rPr lang="tr-TR" sz="1200" b="1" dirty="0">
                <a:solidFill>
                  <a:srgbClr val="003399"/>
                </a:solidFill>
                <a:latin typeface="Comic Sans MS" pitchFamily="66" charset="0"/>
              </a:rPr>
              <a:t>BENİ HATIRLASIN </a:t>
            </a:r>
          </a:p>
        </p:txBody>
      </p:sp>
      <p:sp>
        <p:nvSpPr>
          <p:cNvPr id="3" name="Metin kutusu 2"/>
          <p:cNvSpPr txBox="1"/>
          <p:nvPr/>
        </p:nvSpPr>
        <p:spPr>
          <a:xfrm>
            <a:off x="4799856" y="6165304"/>
            <a:ext cx="3545260" cy="276999"/>
          </a:xfrm>
          <a:prstGeom prst="rect">
            <a:avLst/>
          </a:prstGeom>
          <a:noFill/>
        </p:spPr>
        <p:txBody>
          <a:bodyPr wrap="square" rtlCol="0">
            <a:spAutoFit/>
          </a:bodyPr>
          <a:lstStyle/>
          <a:p>
            <a:pPr lvl="2"/>
            <a:r>
              <a:rPr lang="tr-TR" sz="1200" b="1" dirty="0">
                <a:solidFill>
                  <a:srgbClr val="003399"/>
                </a:solidFill>
                <a:latin typeface="Comic Sans MS" pitchFamily="66" charset="0"/>
              </a:rPr>
              <a:t>ÂŞIK VEYSEL ŞATIROĞLU</a:t>
            </a:r>
          </a:p>
        </p:txBody>
      </p:sp>
      <p:sp>
        <p:nvSpPr>
          <p:cNvPr id="13" name="1 Başlık">
            <a:hlinkClick r:id="rId8"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5" name="Grup 14"/>
          <p:cNvGrpSpPr/>
          <p:nvPr/>
        </p:nvGrpSpPr>
        <p:grpSpPr>
          <a:xfrm>
            <a:off x="10659502" y="6327376"/>
            <a:ext cx="1485170" cy="486000"/>
            <a:chOff x="10548000" y="6228000"/>
            <a:chExt cx="1485170" cy="486000"/>
          </a:xfrm>
        </p:grpSpPr>
        <p:sp>
          <p:nvSpPr>
            <p:cNvPr id="16" name="Sağ Ok 15">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7" name="Sol Ok 16">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12 Resim" descr="Çerçeve 328.gif"/>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8678" name="Rectangle 1"/>
          <p:cNvSpPr txBox="1">
            <a:spLocks noChangeArrowheads="1"/>
          </p:cNvSpPr>
          <p:nvPr/>
        </p:nvSpPr>
        <p:spPr bwMode="auto">
          <a:xfrm>
            <a:off x="6776020" y="500063"/>
            <a:ext cx="4000500" cy="5262562"/>
          </a:xfrm>
          <a:prstGeom prst="rect">
            <a:avLst/>
          </a:prstGeom>
          <a:noFill/>
          <a:ln w="9525">
            <a:noFill/>
            <a:miter lim="800000"/>
            <a:headEnd/>
            <a:tailEnd/>
          </a:ln>
        </p:spPr>
        <p:txBody>
          <a:bodyPr anchor="ctr">
            <a:spAutoFit/>
          </a:bodyPr>
          <a:lstStyle/>
          <a:p>
            <a:r>
              <a:rPr lang="tr-TR" sz="1100" dirty="0">
                <a:solidFill>
                  <a:srgbClr val="006600"/>
                </a:solidFill>
                <a:latin typeface="Comic Sans MS" pitchFamily="66" charset="0"/>
              </a:rPr>
              <a:t>  </a:t>
            </a:r>
          </a:p>
          <a:p>
            <a:endParaRPr lang="tr-TR" sz="1100" b="1" dirty="0">
              <a:solidFill>
                <a:srgbClr val="006600"/>
              </a:solidFill>
              <a:latin typeface="Comic Sans MS" pitchFamily="66" charset="0"/>
            </a:endParaRPr>
          </a:p>
          <a:p>
            <a:r>
              <a:rPr lang="tr-TR" sz="1100" b="1" dirty="0">
                <a:solidFill>
                  <a:srgbClr val="006600"/>
                </a:solidFill>
                <a:latin typeface="Comic Sans MS" pitchFamily="66" charset="0"/>
              </a:rPr>
              <a:t>   İlk kez yurdumdan uzakta yaşadım bu duyguyu,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Bebeklerin ulusu yok.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Başlarını tutuşları aynı,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Bakarken gözlerinde aynı merak,  </a:t>
            </a:r>
            <a:br>
              <a:rPr lang="tr-TR" sz="1100" b="1" dirty="0">
                <a:solidFill>
                  <a:srgbClr val="006600"/>
                </a:solidFill>
                <a:latin typeface="Comic Sans MS" pitchFamily="66" charset="0"/>
              </a:rPr>
            </a:br>
            <a:r>
              <a:rPr lang="tr-TR" sz="1100" b="1" dirty="0">
                <a:solidFill>
                  <a:srgbClr val="006600"/>
                </a:solidFill>
                <a:latin typeface="Comic Sans MS" pitchFamily="66" charset="0"/>
              </a:rPr>
              <a:t>   Ağlarken aynı seslerin tonu.  </a:t>
            </a:r>
            <a:br>
              <a:rPr lang="tr-TR" sz="1100" b="1" dirty="0">
                <a:solidFill>
                  <a:srgbClr val="006600"/>
                </a:solidFill>
                <a:latin typeface="Comic Sans MS" pitchFamily="66" charset="0"/>
              </a:rPr>
            </a:br>
            <a:r>
              <a:rPr lang="tr-TR" sz="1100" b="1" dirty="0">
                <a:solidFill>
                  <a:srgbClr val="006600"/>
                </a:solidFill>
                <a:latin typeface="Comic Sans MS" pitchFamily="66" charset="0"/>
              </a:rPr>
              <a:t>     </a:t>
            </a:r>
          </a:p>
          <a:p>
            <a:r>
              <a:rPr lang="tr-TR" sz="1100" b="1" dirty="0">
                <a:solidFill>
                  <a:srgbClr val="006600"/>
                </a:solidFill>
                <a:latin typeface="Comic Sans MS" pitchFamily="66" charset="0"/>
              </a:rPr>
              <a:t>   Bebekler çiçeği insanlığımızın,  </a:t>
            </a:r>
            <a:br>
              <a:rPr lang="tr-TR" sz="1100" b="1" dirty="0">
                <a:solidFill>
                  <a:srgbClr val="006600"/>
                </a:solidFill>
                <a:latin typeface="Comic Sans MS" pitchFamily="66" charset="0"/>
              </a:rPr>
            </a:br>
            <a:r>
              <a:rPr lang="tr-TR" sz="1100" b="1" dirty="0">
                <a:solidFill>
                  <a:srgbClr val="006600"/>
                </a:solidFill>
                <a:latin typeface="Comic Sans MS" pitchFamily="66" charset="0"/>
              </a:rPr>
              <a:t>   Güllerin en hası, en goncası,  </a:t>
            </a:r>
            <a:br>
              <a:rPr lang="tr-TR" sz="1100" b="1" dirty="0">
                <a:solidFill>
                  <a:srgbClr val="006600"/>
                </a:solidFill>
                <a:latin typeface="Comic Sans MS" pitchFamily="66" charset="0"/>
              </a:rPr>
            </a:br>
            <a:r>
              <a:rPr lang="tr-TR" sz="1100" b="1" dirty="0">
                <a:solidFill>
                  <a:srgbClr val="006600"/>
                </a:solidFill>
                <a:latin typeface="Comic Sans MS" pitchFamily="66" charset="0"/>
              </a:rPr>
              <a:t>   Sarışın bir ışık parçası kimi,  </a:t>
            </a:r>
            <a:br>
              <a:rPr lang="tr-TR" sz="1100" b="1" dirty="0">
                <a:solidFill>
                  <a:srgbClr val="006600"/>
                </a:solidFill>
                <a:latin typeface="Comic Sans MS" pitchFamily="66" charset="0"/>
              </a:rPr>
            </a:br>
            <a:r>
              <a:rPr lang="tr-TR" sz="1100" b="1" dirty="0">
                <a:solidFill>
                  <a:srgbClr val="006600"/>
                </a:solidFill>
                <a:latin typeface="Comic Sans MS" pitchFamily="66" charset="0"/>
              </a:rPr>
              <a:t>   Kimi kapkara üzüm tanesi.  </a:t>
            </a:r>
            <a:br>
              <a:rPr lang="tr-TR" sz="1100" b="1" dirty="0">
                <a:solidFill>
                  <a:srgbClr val="006600"/>
                </a:solidFill>
                <a:latin typeface="Comic Sans MS" pitchFamily="66" charset="0"/>
              </a:rPr>
            </a:br>
            <a:r>
              <a:rPr lang="tr-TR" sz="1100" b="1" dirty="0">
                <a:solidFill>
                  <a:srgbClr val="006600"/>
                </a:solidFill>
                <a:latin typeface="Comic Sans MS" pitchFamily="66" charset="0"/>
              </a:rPr>
              <a:t>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Babalar, çıkarmayın onları akıldan,  </a:t>
            </a:r>
            <a:br>
              <a:rPr lang="tr-TR" sz="1100" b="1" dirty="0">
                <a:solidFill>
                  <a:srgbClr val="006600"/>
                </a:solidFill>
                <a:latin typeface="Comic Sans MS" pitchFamily="66" charset="0"/>
              </a:rPr>
            </a:br>
            <a:r>
              <a:rPr lang="tr-TR" sz="1100" b="1" dirty="0">
                <a:solidFill>
                  <a:srgbClr val="006600"/>
                </a:solidFill>
                <a:latin typeface="Comic Sans MS" pitchFamily="66" charset="0"/>
              </a:rPr>
              <a:t>   Analar, koruyun bebeklerinizi,  </a:t>
            </a:r>
            <a:br>
              <a:rPr lang="tr-TR" sz="1100" b="1" dirty="0">
                <a:solidFill>
                  <a:srgbClr val="006600"/>
                </a:solidFill>
                <a:latin typeface="Comic Sans MS" pitchFamily="66" charset="0"/>
              </a:rPr>
            </a:br>
            <a:r>
              <a:rPr lang="tr-TR" sz="1100" b="1" dirty="0">
                <a:solidFill>
                  <a:srgbClr val="006600"/>
                </a:solidFill>
                <a:latin typeface="Comic Sans MS" pitchFamily="66" charset="0"/>
              </a:rPr>
              <a:t>   Susturun </a:t>
            </a:r>
            <a:r>
              <a:rPr lang="tr-TR" sz="1100" b="1" dirty="0" err="1">
                <a:solidFill>
                  <a:srgbClr val="006600"/>
                </a:solidFill>
                <a:latin typeface="Comic Sans MS" pitchFamily="66" charset="0"/>
              </a:rPr>
              <a:t>susturun</a:t>
            </a:r>
            <a:r>
              <a:rPr lang="tr-TR" sz="1100" b="1" dirty="0">
                <a:solidFill>
                  <a:srgbClr val="006600"/>
                </a:solidFill>
                <a:latin typeface="Comic Sans MS" pitchFamily="66" charset="0"/>
              </a:rPr>
              <a:t>, söyletmeyin,   </a:t>
            </a:r>
            <a:br>
              <a:rPr lang="tr-TR" sz="1100" b="1" dirty="0">
                <a:solidFill>
                  <a:srgbClr val="006600"/>
                </a:solidFill>
                <a:latin typeface="Comic Sans MS" pitchFamily="66" charset="0"/>
              </a:rPr>
            </a:br>
            <a:r>
              <a:rPr lang="tr-TR" sz="1100" b="1" dirty="0">
                <a:solidFill>
                  <a:srgbClr val="006600"/>
                </a:solidFill>
                <a:latin typeface="Comic Sans MS" pitchFamily="66" charset="0"/>
              </a:rPr>
              <a:t>   Savaştan, yıkımdan söz ederse biri.</a:t>
            </a:r>
          </a:p>
          <a:p>
            <a:r>
              <a:rPr lang="tr-TR" sz="1100" b="1" dirty="0">
                <a:solidFill>
                  <a:srgbClr val="006600"/>
                </a:solidFill>
                <a:latin typeface="Comic Sans MS" pitchFamily="66" charset="0"/>
              </a:rPr>
              <a:t>  </a:t>
            </a:r>
          </a:p>
          <a:p>
            <a:r>
              <a:rPr lang="tr-TR" sz="1100" b="1" dirty="0">
                <a:solidFill>
                  <a:srgbClr val="006600"/>
                </a:solidFill>
                <a:latin typeface="Comic Sans MS" pitchFamily="66" charset="0"/>
              </a:rPr>
              <a:t>   Bırakalım sevdayla büyüsünler,  </a:t>
            </a:r>
            <a:br>
              <a:rPr lang="tr-TR" sz="1100" b="1" dirty="0">
                <a:solidFill>
                  <a:srgbClr val="006600"/>
                </a:solidFill>
                <a:latin typeface="Comic Sans MS" pitchFamily="66" charset="0"/>
              </a:rPr>
            </a:br>
            <a:r>
              <a:rPr lang="tr-TR" sz="1100" b="1" dirty="0">
                <a:solidFill>
                  <a:srgbClr val="006600"/>
                </a:solidFill>
                <a:latin typeface="Comic Sans MS" pitchFamily="66" charset="0"/>
              </a:rPr>
              <a:t>   Serpilip gelişsinler fidan gibi.  </a:t>
            </a:r>
            <a:br>
              <a:rPr lang="tr-TR" sz="1100" b="1" dirty="0">
                <a:solidFill>
                  <a:srgbClr val="006600"/>
                </a:solidFill>
                <a:latin typeface="Comic Sans MS" pitchFamily="66" charset="0"/>
              </a:rPr>
            </a:br>
            <a:r>
              <a:rPr lang="tr-TR" sz="1100" b="1" dirty="0">
                <a:solidFill>
                  <a:srgbClr val="006600"/>
                </a:solidFill>
                <a:latin typeface="Comic Sans MS" pitchFamily="66" charset="0"/>
              </a:rPr>
              <a:t>   Senin, benim, hiç kimsenin değil,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Bütün bir yeryüzünündür onlar,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Bütün insanlığın gözbebeği.  </a:t>
            </a:r>
            <a:br>
              <a:rPr lang="tr-TR" sz="1100" b="1" dirty="0">
                <a:solidFill>
                  <a:srgbClr val="006600"/>
                </a:solidFill>
                <a:latin typeface="Comic Sans MS" pitchFamily="66" charset="0"/>
              </a:rPr>
            </a:br>
            <a:r>
              <a:rPr lang="tr-TR" sz="1100" b="1" dirty="0">
                <a:solidFill>
                  <a:srgbClr val="006600"/>
                </a:solidFill>
                <a:latin typeface="Comic Sans MS" pitchFamily="66" charset="0"/>
              </a:rPr>
              <a:t>     </a:t>
            </a:r>
            <a:br>
              <a:rPr lang="tr-TR" sz="1100" b="1" dirty="0">
                <a:solidFill>
                  <a:srgbClr val="006600"/>
                </a:solidFill>
                <a:latin typeface="Comic Sans MS" pitchFamily="66" charset="0"/>
              </a:rPr>
            </a:br>
            <a:r>
              <a:rPr lang="tr-TR" sz="1100" b="1" dirty="0">
                <a:solidFill>
                  <a:srgbClr val="006600"/>
                </a:solidFill>
                <a:latin typeface="Comic Sans MS" pitchFamily="66" charset="0"/>
              </a:rPr>
              <a:t>   İlk kez yurdumdan uzakta yaşadım bu duyguyu,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Bebeklerin ulusu yok.  </a:t>
            </a:r>
            <a:br>
              <a:rPr lang="tr-TR" sz="1100" b="1" dirty="0">
                <a:solidFill>
                  <a:srgbClr val="006600"/>
                </a:solidFill>
                <a:latin typeface="Comic Sans MS" pitchFamily="66" charset="0"/>
              </a:rPr>
            </a:br>
            <a:r>
              <a:rPr lang="tr-TR" sz="1100" b="1" dirty="0">
                <a:solidFill>
                  <a:srgbClr val="006600"/>
                </a:solidFill>
                <a:latin typeface="Comic Sans MS" pitchFamily="66" charset="0"/>
              </a:rPr>
              <a:t>   Bebekler, çiçeği insanlığımızın,  </a:t>
            </a:r>
            <a:br>
              <a:rPr lang="tr-TR" sz="1100" b="1" dirty="0">
                <a:solidFill>
                  <a:srgbClr val="006600"/>
                </a:solidFill>
                <a:latin typeface="Comic Sans MS" pitchFamily="66" charset="0"/>
              </a:rPr>
            </a:br>
            <a:r>
              <a:rPr lang="tr-TR" sz="1100" b="1" dirty="0">
                <a:solidFill>
                  <a:srgbClr val="006600"/>
                </a:solidFill>
                <a:latin typeface="Comic Sans MS" pitchFamily="66" charset="0"/>
              </a:rPr>
              <a:t>   Ve geleceğimizin biricik umudu...  </a:t>
            </a:r>
            <a:br>
              <a:rPr lang="tr-TR" sz="1100" b="1" dirty="0">
                <a:solidFill>
                  <a:srgbClr val="006600"/>
                </a:solidFill>
                <a:latin typeface="Comic Sans MS" pitchFamily="66" charset="0"/>
              </a:rPr>
            </a:br>
            <a:r>
              <a:rPr lang="tr-TR" sz="1100" b="1" dirty="0">
                <a:solidFill>
                  <a:srgbClr val="006600"/>
                </a:solidFill>
                <a:latin typeface="Comic Sans MS" pitchFamily="66" charset="0"/>
              </a:rPr>
              <a:t>  </a:t>
            </a:r>
          </a:p>
          <a:p>
            <a:r>
              <a:rPr lang="tr-TR" sz="1100" b="1" dirty="0">
                <a:solidFill>
                  <a:srgbClr val="006600"/>
                </a:solidFill>
                <a:latin typeface="Comic Sans MS" pitchFamily="66" charset="0"/>
              </a:rPr>
              <a:t>                      </a:t>
            </a:r>
            <a:endParaRPr lang="tr-TR" sz="1100" dirty="0">
              <a:solidFill>
                <a:srgbClr val="006600"/>
              </a:solidFill>
              <a:latin typeface="Comic Sans MS" pitchFamily="66" charset="0"/>
            </a:endParaRPr>
          </a:p>
        </p:txBody>
      </p:sp>
      <p:pic>
        <p:nvPicPr>
          <p:cNvPr id="28679" name="16 Resim" descr="Bebek 42.gif"/>
          <p:cNvPicPr>
            <a:picLocks noChangeAspect="1"/>
          </p:cNvPicPr>
          <p:nvPr/>
        </p:nvPicPr>
        <p:blipFill>
          <a:blip r:embed="rId4" cstate="print"/>
          <a:srcRect/>
          <a:stretch>
            <a:fillRect/>
          </a:stretch>
        </p:blipFill>
        <p:spPr bwMode="auto">
          <a:xfrm>
            <a:off x="5734620" y="3155535"/>
            <a:ext cx="1041400" cy="1439862"/>
          </a:xfrm>
          <a:prstGeom prst="rect">
            <a:avLst/>
          </a:prstGeom>
          <a:noFill/>
          <a:ln w="9525">
            <a:noFill/>
            <a:miter lim="800000"/>
            <a:headEnd/>
            <a:tailEnd/>
          </a:ln>
        </p:spPr>
      </p:pic>
      <p:pic>
        <p:nvPicPr>
          <p:cNvPr id="28680" name="17 Resim" descr="Bebek 71.jpg"/>
          <p:cNvPicPr>
            <a:picLocks noChangeAspect="1"/>
          </p:cNvPicPr>
          <p:nvPr/>
        </p:nvPicPr>
        <p:blipFill>
          <a:blip r:embed="rId5" cstate="print"/>
          <a:srcRect/>
          <a:stretch>
            <a:fillRect/>
          </a:stretch>
        </p:blipFill>
        <p:spPr bwMode="auto">
          <a:xfrm>
            <a:off x="5210820" y="823798"/>
            <a:ext cx="1079500" cy="1439863"/>
          </a:xfrm>
          <a:prstGeom prst="rect">
            <a:avLst/>
          </a:prstGeom>
          <a:noFill/>
          <a:ln w="9525">
            <a:noFill/>
            <a:miter lim="800000"/>
            <a:headEnd/>
            <a:tailEnd/>
          </a:ln>
        </p:spPr>
      </p:pic>
      <p:pic>
        <p:nvPicPr>
          <p:cNvPr id="28681" name="19 Resim" descr="Bebek 68.gif"/>
          <p:cNvPicPr>
            <a:picLocks noChangeAspect="1"/>
          </p:cNvPicPr>
          <p:nvPr/>
        </p:nvPicPr>
        <p:blipFill>
          <a:blip r:embed="rId6" cstate="print"/>
          <a:srcRect/>
          <a:stretch>
            <a:fillRect/>
          </a:stretch>
        </p:blipFill>
        <p:spPr bwMode="auto">
          <a:xfrm>
            <a:off x="3115636" y="890015"/>
            <a:ext cx="854075" cy="1079500"/>
          </a:xfrm>
          <a:prstGeom prst="rect">
            <a:avLst/>
          </a:prstGeom>
          <a:noFill/>
          <a:ln w="9525">
            <a:noFill/>
            <a:miter lim="800000"/>
            <a:headEnd/>
            <a:tailEnd/>
          </a:ln>
        </p:spPr>
      </p:pic>
      <p:pic>
        <p:nvPicPr>
          <p:cNvPr id="28682" name="20 Resim" descr="AtaolBehramoglu.jpg"/>
          <p:cNvPicPr>
            <a:picLocks noChangeAspect="1"/>
          </p:cNvPicPr>
          <p:nvPr/>
        </p:nvPicPr>
        <p:blipFill>
          <a:blip r:embed="rId7" cstate="print"/>
          <a:srcRect/>
          <a:stretch>
            <a:fillRect/>
          </a:stretch>
        </p:blipFill>
        <p:spPr bwMode="auto">
          <a:xfrm>
            <a:off x="10488488" y="1003186"/>
            <a:ext cx="1048320" cy="1417702"/>
          </a:xfrm>
          <a:prstGeom prst="rect">
            <a:avLst/>
          </a:prstGeom>
          <a:noFill/>
          <a:ln w="9525">
            <a:noFill/>
            <a:miter lim="800000"/>
            <a:headEnd/>
            <a:tailEnd/>
          </a:ln>
        </p:spPr>
      </p:pic>
      <p:sp>
        <p:nvSpPr>
          <p:cNvPr id="2" name="Metin kutusu 1"/>
          <p:cNvSpPr txBox="1"/>
          <p:nvPr/>
        </p:nvSpPr>
        <p:spPr>
          <a:xfrm>
            <a:off x="6960096" y="541604"/>
            <a:ext cx="3168352" cy="369332"/>
          </a:xfrm>
          <a:prstGeom prst="rect">
            <a:avLst/>
          </a:prstGeom>
          <a:noFill/>
        </p:spPr>
        <p:txBody>
          <a:bodyPr wrap="square" rtlCol="0">
            <a:spAutoFit/>
          </a:bodyPr>
          <a:lstStyle/>
          <a:p>
            <a:r>
              <a:rPr lang="tr-TR" sz="1100" b="1" dirty="0" smtClean="0">
                <a:solidFill>
                  <a:srgbClr val="006600"/>
                </a:solidFill>
                <a:latin typeface="Comic Sans MS" pitchFamily="66" charset="0"/>
              </a:rPr>
              <a:t>BEBEKLERİN ULUSU YOK</a:t>
            </a:r>
            <a:r>
              <a:rPr lang="tr-TR" dirty="0">
                <a:solidFill>
                  <a:srgbClr val="006600"/>
                </a:solidFill>
                <a:latin typeface="Comic Sans MS" pitchFamily="66" charset="0"/>
              </a:rPr>
              <a:t> </a:t>
            </a:r>
            <a:endParaRPr lang="tr-TR" dirty="0"/>
          </a:p>
        </p:txBody>
      </p:sp>
      <p:sp>
        <p:nvSpPr>
          <p:cNvPr id="3" name="Metin kutusu 2"/>
          <p:cNvSpPr txBox="1"/>
          <p:nvPr/>
        </p:nvSpPr>
        <p:spPr>
          <a:xfrm>
            <a:off x="7888402" y="5399638"/>
            <a:ext cx="2383630" cy="261610"/>
          </a:xfrm>
          <a:prstGeom prst="rect">
            <a:avLst/>
          </a:prstGeom>
          <a:noFill/>
        </p:spPr>
        <p:txBody>
          <a:bodyPr wrap="square" rtlCol="0">
            <a:spAutoFit/>
          </a:bodyPr>
          <a:lstStyle/>
          <a:p>
            <a:r>
              <a:rPr lang="tr-TR" sz="1100" b="1" dirty="0">
                <a:solidFill>
                  <a:srgbClr val="006600"/>
                </a:solidFill>
                <a:latin typeface="Comic Sans MS" pitchFamily="66" charset="0"/>
              </a:rPr>
              <a:t>ATAOL BEHRAMOĞLU</a:t>
            </a:r>
            <a:endParaRPr lang="tr-TR" sz="1100" dirty="0">
              <a:solidFill>
                <a:srgbClr val="006600"/>
              </a:solidFill>
              <a:latin typeface="Comic Sans MS" pitchFamily="66" charset="0"/>
            </a:endParaRPr>
          </a:p>
        </p:txBody>
      </p:sp>
      <p:sp>
        <p:nvSpPr>
          <p:cNvPr id="13" name="1 Başlık">
            <a:hlinkClick r:id="rId8" action="ppaction://hlinksldjump"/>
          </p:cNvPr>
          <p:cNvSpPr txBox="1">
            <a:spLocks/>
          </p:cNvSpPr>
          <p:nvPr/>
        </p:nvSpPr>
        <p:spPr>
          <a:xfrm>
            <a:off x="10992544" y="35209"/>
            <a:ext cx="1152128" cy="360001"/>
          </a:xfrm>
          <a:prstGeom prst="rect">
            <a:avLst/>
          </a:prstGeom>
          <a:solidFill>
            <a:srgbClr val="FFFF00"/>
          </a:solidFill>
          <a:ln w="25400" cap="flat" cmpd="sng" algn="ctr">
            <a:solidFill>
              <a:srgbClr val="C00000"/>
            </a:solidFill>
            <a:prstDash val="solid"/>
          </a:ln>
          <a:effectLst>
            <a:softEdge rad="12700"/>
          </a:effectLst>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tr-TR" sz="1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Arial" pitchFamily="34" charset="0"/>
              </a:rPr>
              <a:t>ANA SAYFA</a:t>
            </a:r>
          </a:p>
        </p:txBody>
      </p:sp>
      <p:grpSp>
        <p:nvGrpSpPr>
          <p:cNvPr id="15" name="Grup 14"/>
          <p:cNvGrpSpPr/>
          <p:nvPr/>
        </p:nvGrpSpPr>
        <p:grpSpPr>
          <a:xfrm>
            <a:off x="10659502" y="6327376"/>
            <a:ext cx="1485170" cy="486000"/>
            <a:chOff x="10548000" y="6228000"/>
            <a:chExt cx="1485170" cy="486000"/>
          </a:xfrm>
        </p:grpSpPr>
        <p:sp>
          <p:nvSpPr>
            <p:cNvPr id="16" name="Sağ Ok 15">
              <a:hlinkClick r:id="" action="ppaction://hlinkshowjump?jump=nextslide"/>
            </p:cNvPr>
            <p:cNvSpPr/>
            <p:nvPr/>
          </p:nvSpPr>
          <p:spPr>
            <a:xfrm>
              <a:off x="11268000" y="6228000"/>
              <a:ext cx="765170" cy="486000"/>
            </a:xfrm>
            <a:prstGeom prst="rightArrow">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B050"/>
                  </a:solidFill>
                </a:rPr>
                <a:t>İLERİ</a:t>
              </a:r>
            </a:p>
          </p:txBody>
        </p:sp>
        <p:sp>
          <p:nvSpPr>
            <p:cNvPr id="17" name="Sol Ok 16">
              <a:hlinkClick r:id="" action="ppaction://hlinkshowjump?jump=previousslide"/>
            </p:cNvPr>
            <p:cNvSpPr/>
            <p:nvPr/>
          </p:nvSpPr>
          <p:spPr>
            <a:xfrm>
              <a:off x="10548000" y="6228000"/>
              <a:ext cx="765169" cy="484632"/>
            </a:xfrm>
            <a:prstGeom prst="leftArrow">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0000FF"/>
                  </a:solidFill>
                </a:rPr>
                <a:t>GERİ</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2099</TotalTime>
  <Words>959</Words>
  <Application>Microsoft Office PowerPoint</Application>
  <PresentationFormat>Özel</PresentationFormat>
  <Paragraphs>483</Paragraphs>
  <Slides>33</Slides>
  <Notes>29</Notes>
  <HiddenSlides>0</HiddenSlides>
  <MMClips>1</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                Hazırlayan                  MUHSİN KÖKTÜRK </vt:lpstr>
      <vt:lpstr>NAZIM HİKMET RAN DAVET</vt:lpstr>
      <vt:lpstr>Doğdun, Üç gün aç tuttuk, Üç gün meme vermedik sana Adiloş Bebe’m, Hasta düşmeyesin diye, Töremiz böyle diye. Saldır şimdi memeye, Saldır da büyü...</vt:lpstr>
      <vt:lpstr> Rıhtımda uyuyan gemi,  Hatırladın mı engini?  Sert dalgaları, yosunu,  Suların uğultusunu?...            N'olur bir sabah vakti           Çağırsa bizi sonsuzluk.           Birden demir alsa gemi,           Başlasa güzel yolculuk.   Yırtılan yelkenler gibi,  Enginle baş başa kalsak.  Ve bir şafak serinliği  İçinde, uykuya dalsak.            Rıhtımda uyuyan gemi,           Hatırladın mı engini?           Gidip de gelmeyenleri,          Beyhude bekleyenleri?..   </vt:lpstr>
      <vt:lpstr>Ne hoştur kırlarda yazın uyumak!  Bulutlar ufukta beyaz bir yumak.  Ağaçlar bir derin hülyaya varmış,  Saçında yepyeni teller ağarmış.   Baş yorgun, yaslanır yeşil otlara,  Göz dalgın, uzanır ta bulutlara.  Öğleyin bu uyku bir aralıktır,  Saf hava bir kanat gibi ılıktır.   Zamanla gönülde ne varsa diner,  Yüzlere tülümsü bir buğu iner.  Erirken sıcakta yaz kokuları,  Ne hoştur, ne hoştur kır uykuları!         </vt:lpstr>
      <vt:lpstr>PowerPoint Sunusu</vt:lpstr>
      <vt:lpstr>   Çocuk, çok sevdi ağacı,  Verirdi ona her kış,  Çiçekleri olaydı.            Ağaç, çok sevdi çocuğu,           Öperdi altın saçlarından,           Dudakları olaydı.  Ve ona öptürmek için,  Eğilirdi yerlere kadar,  Yanakları olaydı.            Dökerdi önüne hepsini,            Gümüşten, altından, sedeften            Oyuncakları olaydı.   Ve çocuk gittikten sonra,  Böyle kalır mıydı ağaç?  Ne olurdu onun da  Bacakları olaydı,  Ayakları olaydı…     </vt:lpstr>
      <vt:lpstr>PowerPoint Sunusu</vt:lpstr>
      <vt:lpstr>PowerPoint Sunusu</vt:lpstr>
      <vt:lpstr>Ben sana mecburum bilemezsin,  Adını mıh gibi aklımda tutuyorum. Büyüdükçe büyüyor gözlerin,  Ben sana mecburum, bilemezsin,  İçimi seninle ısıtıyorum.    Ağaçlar sonbahara hazırlanıyor,  Bu şehir o eski İstanbul mudur?  Karanlıkta bulutlar parçalanıyor,  Sokak lambaları birden yanıyor.  Kaldırımlarda yağmur kokusu,  Ben sana mecburum, sen yoksun.    Sevmek kimi zaman rezilce korkudur,  İnsan bir akşamüstü ansızın yorulur.  Tutsak ustura ağzında yaşamaktan,  Kimi zaman ellerini kırar tutkusu,  Birkaç hayat çıkarır yaşamasından.  Hangi kapıyı çalsa kimi zaman,  Arkasında yalnızlığın hınzır uğultusu.  Fatih’te yoksul bir gramofon çalıyor,  Eski zamanlardan bir cuma çalıyor.  Durup köşe başında deliksiz dinlesem,  Sana kullanılmamış bir gök getirsem,  Haftalar ellerimde ufalanıyor.  Ne yapsam, ne tutsam, nereye gitsem,  Ben sana mecburum, sen yoksun.        </vt:lpstr>
      <vt:lpstr>           Kara dutum, çatal karam, çingenem; Nar tanem, nur tanem, bir tanem.  Ağaç isem dalımsın salkım saçak,  Petek isem balımsın ağulum, Günahımsın, vebalimsin.  Dili mercan, dizi mercan, dişi mercan;  Yoluna bir can koyduğum, Gökte ararken yerde bulduğum , Kara dutum, çatal karam, çingenem ; Daha nem olacaktın bir tanem , Gülen ayvam, ağlayan narımsın; Kadınım, kısrağım, karımsın.  </vt:lpstr>
      <vt:lpstr>PowerPoint Sunusu</vt:lpstr>
      <vt:lpstr>   1917 senesinde  Topraklarında doğmuşum.  Anamdan emdiğim süt;  Çeşmenden, tarlandan gelmiş.  Emmilerim hudutlarında  Senin için dövüşürken ölmüşler.  Kalelerin burcunda  Uçurtma uçurmuşum,  Çimmişim derelerinde,  Bir andız fidanı gibi büyümüşüm  Topraklarının üstünde.   Koca koca kamyonlara binmişim,  Daha büyük şehirlerine  Okumaya gitmişim.  Eşkıyalar yolumu kesmiş,  Alacak şey bulamamışlar.  Topraklarının üstünde,  Top oynamış, âşık olmuş,düşünmüş,  Ahbap edinmişim.     </vt:lpstr>
      <vt:lpstr>Yaş otuz beş, yolun yarısı eder, Dante gibi ortasındayız ömrün.  Delikanlı çağımızdaki cevher,  Yalvarmak yakarmak nafile bugün.  Gözünün yaşına bakmadan gider.   Şakaklarıma kar mı yağdı ne var? Benim mi Allah’ım bu çizgili yüz, Ya gözler altındaki mor halkalar?... Neden böyle düşman görünürsünüz, Yıllar yılı dost bildiğim aynalar?   Zamanla nasıl değişiyor insan, Hangi resmime baksam ben değilim. Nerede o günler, o şevk, o heyecan? Bu güler yüzlü adam ben değilim, Yalandır, kaygısız olduğum yalan!  Hayal meyal şeylerden ilk aşkımız, Hatırası bile yabancı gelir. Hayata beraber başladığımız Dostlarla da yollar ayrıldı bir bir,  Gittikçe artıyor yalnızlığımız.      </vt:lpstr>
      <vt:lpstr>  Yaşamak istiyorum, Yaşamak istiyorsun, Yaşamak istiyor. Böyle şiir olmaz diyeceksin, biliyorum. Ama böyle dünya olur mu? Böyle barış olur mu? Böyle hürriyet olur mu? Böyle kardeşlik olur mu?... Biliyorum ki katlanıver, diyeceksin. Ama böyle de yaşamak olur mu?..                                    </vt:lpstr>
      <vt:lpstr>  Mahmur Dağı’nın başında bir duman bir duman, Mustafa Kemal'in başında daha bir duman. Dağ düşünür gündüz gece, başından duman gitmez, Mustafa Kemal düşünür gündüz gece, başından duman gitmez. Dağların başından duman eksik olmaz, Soy yiğidin başından duman eksik olmaz .  Mahmur Dağı’nın dumanlarına baktı da dedi Mustafa Kemal, Köroğlu olmak ne güzel şu dağlarda, Tutmak gece gündüz denizlerin yolunu, yol vermemek, Üşümek, ateş yakmak, yola düşmek ne güzel, Bölmek orta yerlerinden gemilerin getirdiği güneşi, Bir sana bir bana sermek ne güzel!..  Çakal Dağı’nın eteğine vardı ki Mustafa Kemal, Vakit alaca karanlık, dağın eteğinde bir kahve, Kahvede düze inmiş eşkıya, Karadeniz uşakları, Kaynıyor Erzurum işi semaver, çay demleniyor. Uyanmış su gözleri adamların susuz gözleri sıcak, Mustafa Kemal baktı, tanıdı, hepsi halk.   Oturdular, hep beraber çay içtiler, Oradan buradan, dereden tepeden konuştular. Sabah güneşi gelip bağdaş kurdu bir yana, Yarı karanlıktı yüzleri, birden aydınlandılar. Acı çekmiş, susamış, dağ çizgileri sert, Mustafa Kemal'in gözlerinde tek tek ışıdılar.     </vt:lpstr>
      <vt:lpstr>       Sakın bir söz söyleme, yüzüme bakma sakın! Sesini duyan olur, sana göz koyan olur. Düşmanımdır seni kim bulursa cana yakın, Anan bile okşarsa benim bağrım kan olur.   Dilerim Tanrı'dan ki sana açık kucaklar, Bir daha kapanmadan kara toprakla dolsun. Kan tükürsün adını candan anan dudaklar, Sana benim gözümle bakan gözler kör olsun!     </vt:lpstr>
      <vt:lpstr>   Yediyordu Elif kağnısını,  Kara geceden geceden,  Sanki elif elif uzuyordu inceliyordu.  Uzak cephelerin acısıydı gıcırtılar,  İnliyordu dağın ardı yasla,  Her bir heceden heceden.  Mustafa Kemal'in Kağnısı derdi kağnısına,  Mermi taşırdı öteye, dağ taş aşardı.  Çabuk giderdi, çok götürürdü Elifçik, Nam salmıştı asker içinde.  Bu kez herkesten evvel almıştı yükünü, Doğrulmuştu yola, önceden önceden.   Öküzleriyle kardeş gibiydi Elif,  Yemezdi, içmezdi, yemeden içmeden onlar.  Kocabaş çok ihtiyardı, çok zayıftı,  Mahzundu bütün Sarıkız, yanı sıra.  Gecenin ulu ağırlığına karşı,  Hafiftiler, inceden inceden.  İriydi Elif kuvvetliydi kağnı başında,  Elma elmaydı yanakları, üzüm üzümdü gözleri. Kınalı ellerinden rüzgâr geçerdi daim,  Toprak gülümserdi çarıklı ayaklarına.  Alını yeşilini kapmıştı, geçirmişti,  Niceden niceden.     </vt:lpstr>
      <vt:lpstr>Siz beni hâlâ anlayamadınız, Ve anlayamayacaksınız çağlarca da. Hep tutturmuş, "Yıl 1919, Mayısın 19'u" diyorsunuz, Ve eskimiş sözlerle beni övüyor, övüyorsunuz.  Mustafa Kemal'i anlamak bu değil, Mustafa Kemal ülküsü sadece söz değil.  Bırakın o altın yaprağı artık, Bırakın rahat etsin anılarda şehitler! Siz bana neler yaptınız, ondan haber verin, Hakkından gelebildiniz mi yokluğun, sefaletin?  Mustafa Kemal'i anlamak yerinde saymak değil, Mustafa Kemal ülküsü sadece söz değil.  Bana muştular getirin bir daha, Uygar uluslara eşit yeni buluşlardan. Kuru söz değil; iş istiyorum sizden, anladınız mı, Uzaya Türk adını Atatürk kapsülüyle yazdınız mı?  Mustafa Kemal'i anlamak avunmak değil, Mustafa Kemal ülküsü sadece söz değil.  Hâlâ o acıklı ağıtlar dudaklarınızda, Hâlâ oturmuş 10 Kasımlarda bana ağlıyorsunuz. Uyanın artık diyorum; uyanın, uyanın! Uluslar, fethine çıkıyor uzak dünyaların.  Mustafa Kemal'i anlamak göz boyamak değil, Mustafa Kemal ülküsü sadece söz değil.    </vt:lpstr>
      <vt:lpstr>PowerPoint Sunusu</vt:lpstr>
      <vt:lpstr>PowerPoint Sunusu</vt:lpstr>
      <vt:lpstr>              DAVET  Dörtnala gelip Uzak Asya'dan,  Akdeniz’e bir kısrak başı gibi uzanan  Bu memleket bizim!   Bilekler kan içinde, dişler kenetli,  Ayaklar çıplak,  Ve ipek bir halıya benzeyen toprak,  Bu cehennem, bu cennet bizim!   Kapansın el kapıları, bir daha açılmasın,  Yok edin insanın insana kulluğunu,  Bu davet bizim!   Yaşamak bir ağaç gibi tek ve hür,  Ve bir orman gibi kardeşçesine,  Bu hasret bizim!...                    NAZIM HİKMET RAN</vt:lpstr>
      <vt:lpstr>PowerPoint Sunusu</vt:lpstr>
      <vt:lpstr>   Bana düşmez can vermek, yumuşak bir kucakta; Ben bu kaldırımların emzirdiği çocuğum! Aman, sabah olmasın, bu karanlık sokakta; Bu karanlık sokakta bitmesin yolculuğum!  Ben gideyim, yol gitsin, ben gideyim, yol gitsin; İki yanımdan aksın, bir sel gibi fenerler. Tak tak, ayak sesimi aç köpekler işitsin; Yolumun zafer takı, gölgeden taş kemerler.  Ne sabahı göreyim ne sabah görüneyim;  Gündüzler size kalsın, verin karanlıkları! Islak bir yorgan gibi, sımsıkı bürüneyim; Örtün, üstüme örtün, serin karanlıkları.  Uzanıverse gövdem, taşlara boydan boya; Alsa buz gibi taşlar alnımdan bu ateşi. Dalıp sokaklar kadar esrarlı bir kuyuya, Ölse kaldırımların kara sevdalı eşi… </vt:lpstr>
      <vt:lpstr> Ne atom bombası, Ne Londra Konferansı; Bir elinde cımbız,  Bir elinde ayna, Umurunda mı dünya! </vt:lpstr>
      <vt:lpstr>Gözümde bir damla su, deniz olup taşıyor, Çöllerde kalmış gibi yanıyor, yanıyorum. Bütün gemicilerin ruhu bende yaşıyor, Başımdaki gökleri bir deniz sanıyorum.  </vt:lpstr>
      <vt:lpstr>PowerPoint Sunusu</vt:lpstr>
      <vt:lpstr>PowerPoint Sunusu</vt:lpstr>
      <vt:lpstr>  Bir ormanda tutup onu  Bağladılar ağaca,  Yumdu sanki uyur gibi  Gözlerini usulca.        Bir soğuk yel eser ,      Üşür ölüm bile.      Anlatır akan kanı,       Beyaz sesiyle.                Diz çöktüler karşısında,               Sonra ateş ettiler .              Parçalanan yüreğine,               Yuva kurdu mermiler.   Bir soğuk yel eser,  Üşür ölüm bile.  Anlatır akan kanı,  Beyaz sesiyle.               Gelip kondu bir güvercin,              Ellerine o gece.               Kırmızı bir çelenk oldu,               Bileğinde kelepçe.   Bir soğuk yel eser,  Üşür ölüm bile. Anlatır akan kanı,  Beyaz sesiyle.  </vt:lpstr>
      <vt:lpstr>PowerPoint Sunusu</vt:lpstr>
      <vt:lpstr>PowerPoint Sunusu</vt:lpstr>
      <vt:lpstr>         İlk yağmur damlası düştü Kuru yapraklarına güzün. Ardında kış kıyamet, Dert, hüzün. Alın yazısı hepsi, Kısmet.... Ha yazı ha kışı geceyle gündüzün, Kim bilir kaç günü kaldı Ömrümüzün?...            </vt:lpstr>
      <vt:lpstr>PowerPoint Sunusu</vt:lpstr>
    </vt:vector>
  </TitlesOfParts>
  <Manager>Turkedebiyati.org</Manager>
  <Company>Turkedebiyati.org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Turkedebiyati.org</dc:title>
  <dc:subject>Turkedebiyati.org</dc:subject>
  <dc:creator>Turkedebiyati.org</dc:creator>
  <cp:keywords>Turkedebiyati.org</cp:keywords>
  <dc:description>Turkedebiyati.org</dc:description>
  <cp:lastModifiedBy>ASuSSD</cp:lastModifiedBy>
  <cp:revision>1</cp:revision>
  <dcterms:created xsi:type="dcterms:W3CDTF">2008-12-22T10:19:02Z</dcterms:created>
  <dcterms:modified xsi:type="dcterms:W3CDTF">2023-05-15T15:06:11Z</dcterms:modified>
  <cp:category>Turkedebiyati.org</cp:category>
</cp:coreProperties>
</file>