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2"/>
  </p:notesMasterIdLst>
  <p:sldIdLst>
    <p:sldId id="272" r:id="rId2"/>
    <p:sldId id="274" r:id="rId3"/>
    <p:sldId id="275" r:id="rId4"/>
    <p:sldId id="276" r:id="rId5"/>
    <p:sldId id="277" r:id="rId6"/>
    <p:sldId id="288" r:id="rId7"/>
    <p:sldId id="260" r:id="rId8"/>
    <p:sldId id="273" r:id="rId9"/>
    <p:sldId id="289" r:id="rId10"/>
    <p:sldId id="278" r:id="rId11"/>
    <p:sldId id="279" r:id="rId12"/>
    <p:sldId id="280" r:id="rId13"/>
    <p:sldId id="281" r:id="rId14"/>
    <p:sldId id="282" r:id="rId15"/>
    <p:sldId id="283" r:id="rId16"/>
    <p:sldId id="284" r:id="rId17"/>
    <p:sldId id="285" r:id="rId18"/>
    <p:sldId id="286" r:id="rId19"/>
    <p:sldId id="287" r:id="rId20"/>
    <p:sldId id="290" r:id="rId2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CC99"/>
    <a:srgbClr val="009900"/>
    <a:srgbClr val="FF00FF"/>
    <a:srgbClr val="FF0000"/>
    <a:srgbClr val="808000"/>
    <a:srgbClr val="00CC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tr-TR" altLang="tr-TR"/>
          </a:p>
        </p:txBody>
      </p:sp>
      <p:sp>
        <p:nvSpPr>
          <p:cNvPr id="552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tr-TR" altLang="tr-TR"/>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noProof="0" smtClean="0"/>
              <a:t>Asıl metin stillerini düzenlemek için tıklatın</a:t>
            </a:r>
          </a:p>
          <a:p>
            <a:pPr lvl="1"/>
            <a:r>
              <a:rPr lang="tr-TR" altLang="tr-TR" noProof="0" smtClean="0"/>
              <a:t>İkinci düzey</a:t>
            </a:r>
          </a:p>
          <a:p>
            <a:pPr lvl="2"/>
            <a:r>
              <a:rPr lang="tr-TR" altLang="tr-TR" noProof="0" smtClean="0"/>
              <a:t>Üçüncü düzey</a:t>
            </a:r>
          </a:p>
          <a:p>
            <a:pPr lvl="3"/>
            <a:r>
              <a:rPr lang="tr-TR" altLang="tr-TR" noProof="0" smtClean="0"/>
              <a:t>Dördüncü düzey</a:t>
            </a:r>
          </a:p>
          <a:p>
            <a:pPr lvl="4"/>
            <a:r>
              <a:rPr lang="tr-TR" altLang="tr-TR" noProof="0" smtClean="0"/>
              <a:t>Beşinci düzey</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tr-TR" altLang="tr-TR"/>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64713AD-A83D-4DD6-81B8-D18D6F5E6AAC}" type="slidenum">
              <a:rPr lang="tr-TR" altLang="tr-TR"/>
              <a:pPr>
                <a:defRPr/>
              </a:pPr>
              <a:t>‹#›</a:t>
            </a:fld>
            <a:endParaRPr lang="tr-TR" altLang="tr-TR"/>
          </a:p>
        </p:txBody>
      </p:sp>
    </p:spTree>
    <p:extLst>
      <p:ext uri="{BB962C8B-B14F-4D97-AF65-F5344CB8AC3E}">
        <p14:creationId xmlns:p14="http://schemas.microsoft.com/office/powerpoint/2010/main" val="1405033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17090" name="Rectangle 2"/>
          <p:cNvSpPr>
            <a:spLocks noGrp="1" noChangeArrowheads="1"/>
          </p:cNvSpPr>
          <p:nvPr>
            <p:ph type="ctrTitle"/>
          </p:nvPr>
        </p:nvSpPr>
        <p:spPr>
          <a:xfrm>
            <a:off x="914400" y="1524000"/>
            <a:ext cx="7623175" cy="1752600"/>
          </a:xfrm>
        </p:spPr>
        <p:txBody>
          <a:bodyPr/>
          <a:lstStyle>
            <a:lvl1pPr>
              <a:defRPr sz="5000"/>
            </a:lvl1pPr>
          </a:lstStyle>
          <a:p>
            <a:pPr lvl="0"/>
            <a:r>
              <a:rPr lang="tr-TR" altLang="en-US" noProof="0" smtClean="0"/>
              <a:t>Asıl başlık stili için tıklatın</a:t>
            </a:r>
          </a:p>
        </p:txBody>
      </p:sp>
      <p:sp>
        <p:nvSpPr>
          <p:cNvPr id="21709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tr-TR" altLang="en-US" noProof="0" smtClean="0"/>
              <a:t>Asıl alt başlık stilini düzenlemek için tıklatın</a:t>
            </a:r>
          </a:p>
        </p:txBody>
      </p:sp>
      <p:sp>
        <p:nvSpPr>
          <p:cNvPr id="6" name="Rectangle 4"/>
          <p:cNvSpPr>
            <a:spLocks noGrp="1" noChangeArrowheads="1"/>
          </p:cNvSpPr>
          <p:nvPr>
            <p:ph type="dt" sz="half" idx="10"/>
          </p:nvPr>
        </p:nvSpPr>
        <p:spPr/>
        <p:txBody>
          <a:bodyPr/>
          <a:lstStyle>
            <a:lvl1pPr>
              <a:defRPr smtClean="0"/>
            </a:lvl1pPr>
          </a:lstStyle>
          <a:p>
            <a:pPr>
              <a:defRPr/>
            </a:pPr>
            <a:endParaRPr lang="tr-TR"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r>
              <a:rPr lang="tr-TR" altLang="en-US" smtClean="0"/>
              <a:t>www.turkedebiyati.org</a:t>
            </a:r>
            <a:endParaRPr lang="tr-TR" altLang="en-US"/>
          </a:p>
        </p:txBody>
      </p:sp>
      <p:sp>
        <p:nvSpPr>
          <p:cNvPr id="8" name="Rectangle 6"/>
          <p:cNvSpPr>
            <a:spLocks noGrp="1" noChangeArrowheads="1"/>
          </p:cNvSpPr>
          <p:nvPr>
            <p:ph type="sldNum" sz="quarter" idx="12"/>
          </p:nvPr>
        </p:nvSpPr>
        <p:spPr/>
        <p:txBody>
          <a:bodyPr/>
          <a:lstStyle>
            <a:lvl1pPr>
              <a:defRPr smtClean="0"/>
            </a:lvl1pPr>
          </a:lstStyle>
          <a:p>
            <a:pPr>
              <a:defRPr/>
            </a:pPr>
            <a:fld id="{BBB52595-0656-472F-8585-274B51CF4451}" type="slidenum">
              <a:rPr lang="tr-TR" altLang="en-US"/>
              <a:pPr>
                <a:defRPr/>
              </a:pPr>
              <a:t>‹#›</a:t>
            </a:fld>
            <a:endParaRPr lang="tr-TR" altLang="en-US"/>
          </a:p>
        </p:txBody>
      </p:sp>
    </p:spTree>
    <p:extLst>
      <p:ext uri="{BB962C8B-B14F-4D97-AF65-F5344CB8AC3E}">
        <p14:creationId xmlns:p14="http://schemas.microsoft.com/office/powerpoint/2010/main" val="1705574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39391C-931C-4346-9105-E566A2A9A4F5}" type="slidenum">
              <a:rPr lang="tr-TR" altLang="en-US"/>
              <a:pPr>
                <a:defRPr/>
              </a:pPr>
              <a:t>‹#›</a:t>
            </a:fld>
            <a:endParaRPr lang="tr-TR" altLang="en-US"/>
          </a:p>
        </p:txBody>
      </p:sp>
    </p:spTree>
    <p:extLst>
      <p:ext uri="{BB962C8B-B14F-4D97-AF65-F5344CB8AC3E}">
        <p14:creationId xmlns:p14="http://schemas.microsoft.com/office/powerpoint/2010/main" val="412335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6" name="Rectangle 6"/>
          <p:cNvSpPr>
            <a:spLocks noGrp="1" noChangeArrowheads="1"/>
          </p:cNvSpPr>
          <p:nvPr>
            <p:ph type="sldNum" sz="quarter" idx="12"/>
          </p:nvPr>
        </p:nvSpPr>
        <p:spPr>
          <a:ln/>
        </p:spPr>
        <p:txBody>
          <a:bodyPr/>
          <a:lstStyle>
            <a:lvl1pPr>
              <a:defRPr/>
            </a:lvl1pPr>
          </a:lstStyle>
          <a:p>
            <a:pPr>
              <a:defRPr/>
            </a:pPr>
            <a:fld id="{FFAB436E-FDD9-4D5B-B93E-F953F0138A49}" type="slidenum">
              <a:rPr lang="tr-TR" altLang="en-US"/>
              <a:pPr>
                <a:defRPr/>
              </a:pPr>
              <a:t>‹#›</a:t>
            </a:fld>
            <a:endParaRPr lang="tr-TR" altLang="en-US"/>
          </a:p>
        </p:txBody>
      </p:sp>
    </p:spTree>
    <p:extLst>
      <p:ext uri="{BB962C8B-B14F-4D97-AF65-F5344CB8AC3E}">
        <p14:creationId xmlns:p14="http://schemas.microsoft.com/office/powerpoint/2010/main" val="3205744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7" name="Rectangle 6"/>
          <p:cNvSpPr>
            <a:spLocks noGrp="1" noChangeArrowheads="1"/>
          </p:cNvSpPr>
          <p:nvPr>
            <p:ph type="sldNum" sz="quarter" idx="12"/>
          </p:nvPr>
        </p:nvSpPr>
        <p:spPr>
          <a:ln/>
        </p:spPr>
        <p:txBody>
          <a:bodyPr/>
          <a:lstStyle>
            <a:lvl1pPr>
              <a:defRPr/>
            </a:lvl1pPr>
          </a:lstStyle>
          <a:p>
            <a:pPr>
              <a:defRPr/>
            </a:pPr>
            <a:fld id="{E70AFC63-33FE-4421-88AA-2E35FC641753}" type="slidenum">
              <a:rPr lang="tr-TR" altLang="en-US"/>
              <a:pPr>
                <a:defRPr/>
              </a:pPr>
              <a:t>‹#›</a:t>
            </a:fld>
            <a:endParaRPr lang="tr-TR" altLang="en-US"/>
          </a:p>
        </p:txBody>
      </p:sp>
    </p:spTree>
    <p:extLst>
      <p:ext uri="{BB962C8B-B14F-4D97-AF65-F5344CB8AC3E}">
        <p14:creationId xmlns:p14="http://schemas.microsoft.com/office/powerpoint/2010/main" val="135088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409B7E-5DDF-46E0-9608-F1F88D2108F0}" type="slidenum">
              <a:rPr lang="tr-TR" altLang="en-US"/>
              <a:pPr>
                <a:defRPr/>
              </a:pPr>
              <a:t>‹#›</a:t>
            </a:fld>
            <a:endParaRPr lang="tr-TR" altLang="en-US"/>
          </a:p>
        </p:txBody>
      </p:sp>
    </p:spTree>
    <p:extLst>
      <p:ext uri="{BB962C8B-B14F-4D97-AF65-F5344CB8AC3E}">
        <p14:creationId xmlns:p14="http://schemas.microsoft.com/office/powerpoint/2010/main" val="1783901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6" name="Rectangle 6"/>
          <p:cNvSpPr>
            <a:spLocks noGrp="1" noChangeArrowheads="1"/>
          </p:cNvSpPr>
          <p:nvPr>
            <p:ph type="sldNum" sz="quarter" idx="12"/>
          </p:nvPr>
        </p:nvSpPr>
        <p:spPr>
          <a:ln/>
        </p:spPr>
        <p:txBody>
          <a:bodyPr/>
          <a:lstStyle>
            <a:lvl1pPr>
              <a:defRPr/>
            </a:lvl1pPr>
          </a:lstStyle>
          <a:p>
            <a:pPr>
              <a:defRPr/>
            </a:pPr>
            <a:fld id="{FF5A02A1-D312-4F4D-8CF6-ECBA53FB261A}" type="slidenum">
              <a:rPr lang="tr-TR" altLang="en-US"/>
              <a:pPr>
                <a:defRPr/>
              </a:pPr>
              <a:t>‹#›</a:t>
            </a:fld>
            <a:endParaRPr lang="tr-TR" altLang="en-US"/>
          </a:p>
        </p:txBody>
      </p:sp>
    </p:spTree>
    <p:extLst>
      <p:ext uri="{BB962C8B-B14F-4D97-AF65-F5344CB8AC3E}">
        <p14:creationId xmlns:p14="http://schemas.microsoft.com/office/powerpoint/2010/main" val="389895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7" name="Rectangle 6"/>
          <p:cNvSpPr>
            <a:spLocks noGrp="1" noChangeArrowheads="1"/>
          </p:cNvSpPr>
          <p:nvPr>
            <p:ph type="sldNum" sz="quarter" idx="12"/>
          </p:nvPr>
        </p:nvSpPr>
        <p:spPr>
          <a:ln/>
        </p:spPr>
        <p:txBody>
          <a:bodyPr/>
          <a:lstStyle>
            <a:lvl1pPr>
              <a:defRPr/>
            </a:lvl1pPr>
          </a:lstStyle>
          <a:p>
            <a:pPr>
              <a:defRPr/>
            </a:pPr>
            <a:fld id="{E3798111-D3A0-45B9-9261-77AEDB6EA019}" type="slidenum">
              <a:rPr lang="tr-TR" altLang="en-US"/>
              <a:pPr>
                <a:defRPr/>
              </a:pPr>
              <a:t>‹#›</a:t>
            </a:fld>
            <a:endParaRPr lang="tr-TR" altLang="en-US"/>
          </a:p>
        </p:txBody>
      </p:sp>
    </p:spTree>
    <p:extLst>
      <p:ext uri="{BB962C8B-B14F-4D97-AF65-F5344CB8AC3E}">
        <p14:creationId xmlns:p14="http://schemas.microsoft.com/office/powerpoint/2010/main" val="396025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9" name="Rectangle 6"/>
          <p:cNvSpPr>
            <a:spLocks noGrp="1" noChangeArrowheads="1"/>
          </p:cNvSpPr>
          <p:nvPr>
            <p:ph type="sldNum" sz="quarter" idx="12"/>
          </p:nvPr>
        </p:nvSpPr>
        <p:spPr>
          <a:ln/>
        </p:spPr>
        <p:txBody>
          <a:bodyPr/>
          <a:lstStyle>
            <a:lvl1pPr>
              <a:defRPr/>
            </a:lvl1pPr>
          </a:lstStyle>
          <a:p>
            <a:pPr>
              <a:defRPr/>
            </a:pPr>
            <a:fld id="{2AC47ABE-0B7B-4342-BEE8-2152153FA6C9}" type="slidenum">
              <a:rPr lang="tr-TR" altLang="en-US"/>
              <a:pPr>
                <a:defRPr/>
              </a:pPr>
              <a:t>‹#›</a:t>
            </a:fld>
            <a:endParaRPr lang="tr-TR" altLang="en-US"/>
          </a:p>
        </p:txBody>
      </p:sp>
    </p:spTree>
    <p:extLst>
      <p:ext uri="{BB962C8B-B14F-4D97-AF65-F5344CB8AC3E}">
        <p14:creationId xmlns:p14="http://schemas.microsoft.com/office/powerpoint/2010/main" val="414966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5" name="Rectangle 6"/>
          <p:cNvSpPr>
            <a:spLocks noGrp="1" noChangeArrowheads="1"/>
          </p:cNvSpPr>
          <p:nvPr>
            <p:ph type="sldNum" sz="quarter" idx="12"/>
          </p:nvPr>
        </p:nvSpPr>
        <p:spPr>
          <a:ln/>
        </p:spPr>
        <p:txBody>
          <a:bodyPr/>
          <a:lstStyle>
            <a:lvl1pPr>
              <a:defRPr/>
            </a:lvl1pPr>
          </a:lstStyle>
          <a:p>
            <a:pPr>
              <a:defRPr/>
            </a:pPr>
            <a:fld id="{1FA6D032-A115-4EC3-9E90-DD843CD80F7C}" type="slidenum">
              <a:rPr lang="tr-TR" altLang="en-US"/>
              <a:pPr>
                <a:defRPr/>
              </a:pPr>
              <a:t>‹#›</a:t>
            </a:fld>
            <a:endParaRPr lang="tr-TR" altLang="en-US"/>
          </a:p>
        </p:txBody>
      </p:sp>
    </p:spTree>
    <p:extLst>
      <p:ext uri="{BB962C8B-B14F-4D97-AF65-F5344CB8AC3E}">
        <p14:creationId xmlns:p14="http://schemas.microsoft.com/office/powerpoint/2010/main" val="62179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4" name="Rectangle 6"/>
          <p:cNvSpPr>
            <a:spLocks noGrp="1" noChangeArrowheads="1"/>
          </p:cNvSpPr>
          <p:nvPr>
            <p:ph type="sldNum" sz="quarter" idx="12"/>
          </p:nvPr>
        </p:nvSpPr>
        <p:spPr>
          <a:ln/>
        </p:spPr>
        <p:txBody>
          <a:bodyPr/>
          <a:lstStyle>
            <a:lvl1pPr>
              <a:defRPr/>
            </a:lvl1pPr>
          </a:lstStyle>
          <a:p>
            <a:pPr>
              <a:defRPr/>
            </a:pPr>
            <a:fld id="{68D0B35C-6632-407C-9282-FEE1B16ECD72}" type="slidenum">
              <a:rPr lang="tr-TR" altLang="en-US"/>
              <a:pPr>
                <a:defRPr/>
              </a:pPr>
              <a:t>‹#›</a:t>
            </a:fld>
            <a:endParaRPr lang="tr-TR" altLang="en-US"/>
          </a:p>
        </p:txBody>
      </p:sp>
    </p:spTree>
    <p:extLst>
      <p:ext uri="{BB962C8B-B14F-4D97-AF65-F5344CB8AC3E}">
        <p14:creationId xmlns:p14="http://schemas.microsoft.com/office/powerpoint/2010/main" val="120441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7" name="Rectangle 6"/>
          <p:cNvSpPr>
            <a:spLocks noGrp="1" noChangeArrowheads="1"/>
          </p:cNvSpPr>
          <p:nvPr>
            <p:ph type="sldNum" sz="quarter" idx="12"/>
          </p:nvPr>
        </p:nvSpPr>
        <p:spPr>
          <a:ln/>
        </p:spPr>
        <p:txBody>
          <a:bodyPr/>
          <a:lstStyle>
            <a:lvl1pPr>
              <a:defRPr/>
            </a:lvl1pPr>
          </a:lstStyle>
          <a:p>
            <a:pPr>
              <a:defRPr/>
            </a:pPr>
            <a:fld id="{3B7F7141-F9A6-4F66-85AC-D45E3C9F6798}" type="slidenum">
              <a:rPr lang="tr-TR" altLang="en-US"/>
              <a:pPr>
                <a:defRPr/>
              </a:pPr>
              <a:t>‹#›</a:t>
            </a:fld>
            <a:endParaRPr lang="tr-TR" altLang="en-US"/>
          </a:p>
        </p:txBody>
      </p:sp>
    </p:spTree>
    <p:extLst>
      <p:ext uri="{BB962C8B-B14F-4D97-AF65-F5344CB8AC3E}">
        <p14:creationId xmlns:p14="http://schemas.microsoft.com/office/powerpoint/2010/main" val="205180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en-US" smtClean="0"/>
              <a:t>www.turkedebiyati.org</a:t>
            </a:r>
            <a:endParaRPr lang="tr-TR"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FA1E3F-B31A-4C4F-9367-4C451F9CA353}" type="slidenum">
              <a:rPr lang="tr-TR" altLang="en-US"/>
              <a:pPr>
                <a:defRPr/>
              </a:pPr>
              <a:t>‹#›</a:t>
            </a:fld>
            <a:endParaRPr lang="tr-TR" altLang="en-US"/>
          </a:p>
        </p:txBody>
      </p:sp>
    </p:spTree>
    <p:extLst>
      <p:ext uri="{BB962C8B-B14F-4D97-AF65-F5344CB8AC3E}">
        <p14:creationId xmlns:p14="http://schemas.microsoft.com/office/powerpoint/2010/main" val="446514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smtClean="0"/>
              <a:t>Asıl başlık stili için tıklatın</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216068"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mj-lt"/>
              </a:defRPr>
            </a:lvl1pPr>
          </a:lstStyle>
          <a:p>
            <a:pPr>
              <a:defRPr/>
            </a:pPr>
            <a:endParaRPr lang="tr-TR" altLang="en-US"/>
          </a:p>
        </p:txBody>
      </p:sp>
      <p:sp>
        <p:nvSpPr>
          <p:cNvPr id="21606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mj-lt"/>
              </a:defRPr>
            </a:lvl1pPr>
          </a:lstStyle>
          <a:p>
            <a:pPr>
              <a:defRPr/>
            </a:pPr>
            <a:r>
              <a:rPr lang="tr-TR" altLang="en-US" smtClean="0"/>
              <a:t>www.turkedebiyati.org</a:t>
            </a:r>
            <a:endParaRPr lang="tr-TR" altLang="en-US"/>
          </a:p>
        </p:txBody>
      </p:sp>
      <p:sp>
        <p:nvSpPr>
          <p:cNvPr id="216070"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mj-lt"/>
              </a:defRPr>
            </a:lvl1pPr>
          </a:lstStyle>
          <a:p>
            <a:pPr>
              <a:defRPr/>
            </a:pPr>
            <a:fld id="{585CB2CA-E544-4086-B821-72EF10B06F93}" type="slidenum">
              <a:rPr lang="tr-TR" altLang="en-US"/>
              <a:pPr>
                <a:defRPr/>
              </a:pPr>
              <a:t>‹#›</a:t>
            </a:fld>
            <a:endParaRPr lang="tr-TR" altLang="en-US"/>
          </a:p>
        </p:txBody>
      </p:sp>
      <p:sp>
        <p:nvSpPr>
          <p:cNvPr id="1031" name="Freeform 7"/>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 bg1="lt1" tx1="dk1" bg2="lt2" tx2="dk2" accent1="accent1" accent2="accent2" accent3="accent3" accent4="accent4" accent5="accent5" accent6="accent6" hlink="hlink" folHlink="folHlink"/>
  <p:sldLayoutIdLst>
    <p:sldLayoutId id="2147483688"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548680"/>
            <a:ext cx="8229600" cy="1139825"/>
          </a:xfrm>
        </p:spPr>
        <p:txBody>
          <a:bodyPr/>
          <a:lstStyle/>
          <a:p>
            <a:pPr algn="ctr" eaLnBrk="1" hangingPunct="1"/>
            <a:r>
              <a:rPr lang="tr-TR" altLang="tr-TR" b="1" dirty="0" smtClean="0">
                <a:solidFill>
                  <a:schemeClr val="folHlink"/>
                </a:solidFill>
              </a:rPr>
              <a:t>İLETİŞİMİN ÖNEMİ</a:t>
            </a:r>
          </a:p>
        </p:txBody>
      </p:sp>
      <p:sp>
        <p:nvSpPr>
          <p:cNvPr id="3075" name="Rectangle 3"/>
          <p:cNvSpPr>
            <a:spLocks noGrp="1" noChangeArrowheads="1"/>
          </p:cNvSpPr>
          <p:nvPr>
            <p:ph type="body" idx="1"/>
          </p:nvPr>
        </p:nvSpPr>
        <p:spPr/>
        <p:txBody>
          <a:bodyPr/>
          <a:lstStyle/>
          <a:p>
            <a:pPr eaLnBrk="1" hangingPunct="1"/>
            <a:r>
              <a:rPr lang="tr-TR" altLang="tr-TR" dirty="0" smtClean="0"/>
              <a:t>BİRLİKTE YAŞAYAN İNSANLAR ANLAŞMAK VE PAYLAŞMAK ZORUNDADIR. BUNUN İÇİN İLETİŞİM YAŞAMANIN GEREĞİDİR.</a:t>
            </a:r>
          </a:p>
          <a:p>
            <a:pPr eaLnBrk="1" hangingPunct="1"/>
            <a:r>
              <a:rPr lang="tr-TR" altLang="tr-TR" dirty="0" smtClean="0"/>
              <a:t>İLETİŞİM, ANLATMA-ANLAŞMA ÜZERİNE KURULUR.</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altLang="tr-TR" b="1" smtClean="0"/>
              <a:t>KÖSENİN SAKALI...</a:t>
            </a:r>
          </a:p>
        </p:txBody>
      </p:sp>
      <p:sp>
        <p:nvSpPr>
          <p:cNvPr id="12291" name="Rectangle 3"/>
          <p:cNvSpPr>
            <a:spLocks noGrp="1" noChangeArrowheads="1"/>
          </p:cNvSpPr>
          <p:nvPr>
            <p:ph type="body" idx="1"/>
          </p:nvPr>
        </p:nvSpPr>
        <p:spPr/>
        <p:txBody>
          <a:bodyPr/>
          <a:lstStyle/>
          <a:p>
            <a:pPr eaLnBrk="1" hangingPunct="1">
              <a:lnSpc>
                <a:spcPct val="80000"/>
              </a:lnSpc>
            </a:pPr>
            <a:endParaRPr lang="tr-TR" altLang="tr-TR" sz="1700" smtClean="0"/>
          </a:p>
          <a:p>
            <a:pPr eaLnBrk="1" hangingPunct="1">
              <a:lnSpc>
                <a:spcPct val="80000"/>
              </a:lnSpc>
            </a:pPr>
            <a:r>
              <a:rPr lang="tr-TR" altLang="tr-TR" sz="1700" smtClean="0"/>
              <a:t>Vaktin birinde, Anadolu'nun bir yerinde bir bey yaşarmış... Geniş tarlaları, sürü sürü koyunları var­mış. Ekilir biçilir, sağılır süzülürmüş ama, yetmez­miş... Doğrusu, yanında çalışanlar iyi değillermiş... Dalıp kırpan, çalıp çırpan olursa, bereket mi olur or­da?..</a:t>
            </a:r>
          </a:p>
          <a:p>
            <a:pPr eaLnBrk="1" hangingPunct="1">
              <a:lnSpc>
                <a:spcPct val="80000"/>
              </a:lnSpc>
            </a:pPr>
            <a:r>
              <a:rPr lang="tr-TR" altLang="tr-TR" sz="1700" smtClean="0"/>
              <a:t>Bey, bakmış ki böyle gitmeyecek... Adamlarını çekip çevirecek, işini alıp devirecek biri gerek... Helâl süt emmiş bir kahya bulsa, işler yoluna girecek... Haber salmış dört bir yana... Kâhya arandığını duyanlar sökün etmişler... Biri gelmiş, beşi gitmiş, şehlâ gelen şaşı gitmiş... Bey, öyle olur olmaz adama kâhyalık mi verir?.. Derken, bir akşam üzeri, kösenin biri girmiş içeri... Gençten biri... Selâm vermiş, beyin elini öpmüş ve işe talip olduğunu söylemiş... Bey, kö­seyi tartıp teraziledikten sonra gözü tutmuş. Ama iyi bir sınavdan geçirmeden de işe almak istememiş... Bey demiş ki köseye:</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827088" y="549275"/>
            <a:ext cx="7696200" cy="3657600"/>
          </a:xfrm>
        </p:spPr>
        <p:txBody>
          <a:bodyPr/>
          <a:lstStyle/>
          <a:p>
            <a:pPr eaLnBrk="1" hangingPunct="1">
              <a:lnSpc>
                <a:spcPct val="80000"/>
              </a:lnSpc>
              <a:buFont typeface="Wingdings" pitchFamily="2" charset="2"/>
              <a:buNone/>
            </a:pPr>
            <a:r>
              <a:rPr lang="tr-TR" altLang="tr-TR" sz="1700" smtClean="0"/>
              <a:t>"Bak oğul... Sen iyi bir delikanlıya benziyorsun Ama kâhyalık zor</a:t>
            </a:r>
          </a:p>
          <a:p>
            <a:pPr eaLnBrk="1" hangingPunct="1">
              <a:lnSpc>
                <a:spcPct val="80000"/>
              </a:lnSpc>
              <a:buFont typeface="Wingdings" pitchFamily="2" charset="2"/>
              <a:buNone/>
            </a:pPr>
            <a:r>
              <a:rPr lang="tr-TR" altLang="tr-TR" sz="1700" smtClean="0"/>
              <a:t>iştir... Ha demeyle haylanmaz, kuru çubuk yaylanmaz... Kâhya</a:t>
            </a:r>
          </a:p>
          <a:p>
            <a:pPr eaLnBrk="1" hangingPunct="1">
              <a:lnSpc>
                <a:spcPct val="80000"/>
              </a:lnSpc>
              <a:buFont typeface="Wingdings" pitchFamily="2" charset="2"/>
              <a:buNone/>
            </a:pPr>
            <a:r>
              <a:rPr lang="tr-TR" altLang="tr-TR" sz="1700" smtClean="0"/>
              <a:t>dediğin esnemez ama es­nek olur... Ben seni sınayacağım. Bu</a:t>
            </a:r>
          </a:p>
          <a:p>
            <a:pPr eaLnBrk="1" hangingPunct="1">
              <a:lnSpc>
                <a:spcPct val="80000"/>
              </a:lnSpc>
              <a:buFont typeface="Wingdings" pitchFamily="2" charset="2"/>
              <a:buNone/>
            </a:pPr>
            <a:r>
              <a:rPr lang="tr-TR" altLang="tr-TR" sz="1700" smtClean="0"/>
              <a:t>sınavı başarır san, kâhyam olursun..."</a:t>
            </a:r>
          </a:p>
          <a:p>
            <a:pPr eaLnBrk="1" hangingPunct="1">
              <a:lnSpc>
                <a:spcPct val="80000"/>
              </a:lnSpc>
              <a:buFont typeface="Wingdings" pitchFamily="2" charset="2"/>
              <a:buNone/>
            </a:pPr>
            <a:r>
              <a:rPr lang="tr-TR" altLang="tr-TR" sz="1700" smtClean="0"/>
              <a:t>Köse, boyun büküp gerdan kırmış: "Buyur ağam" demiş. "Nasıl</a:t>
            </a:r>
          </a:p>
          <a:p>
            <a:pPr eaLnBrk="1" hangingPunct="1">
              <a:lnSpc>
                <a:spcPct val="80000"/>
              </a:lnSpc>
              <a:buFont typeface="Wingdings" pitchFamily="2" charset="2"/>
              <a:buNone/>
            </a:pPr>
            <a:r>
              <a:rPr lang="tr-TR" altLang="tr-TR" sz="1700" smtClean="0"/>
              <a:t>sınayacaksan sına. Karşı durulur mu alın yazgısına?.."</a:t>
            </a:r>
          </a:p>
          <a:p>
            <a:pPr eaLnBrk="1" hangingPunct="1">
              <a:lnSpc>
                <a:spcPct val="80000"/>
              </a:lnSpc>
              <a:buFont typeface="Wingdings" pitchFamily="2" charset="2"/>
              <a:buNone/>
            </a:pPr>
            <a:r>
              <a:rPr lang="tr-TR" altLang="tr-TR" sz="1700" smtClean="0"/>
              <a:t>Bey, iki öksürmüş, bir yutkunmuş. Sonra da: "Bak oğul" demiş.</a:t>
            </a:r>
          </a:p>
          <a:p>
            <a:pPr eaLnBrk="1" hangingPunct="1">
              <a:lnSpc>
                <a:spcPct val="80000"/>
              </a:lnSpc>
              <a:buFont typeface="Wingdings" pitchFamily="2" charset="2"/>
              <a:buNone/>
            </a:pPr>
            <a:r>
              <a:rPr lang="tr-TR" altLang="tr-TR" sz="1700" smtClean="0"/>
              <a:t>"İşte sana bir koyun parası... Bu parayla beğendiğin bir koyun al.</a:t>
            </a:r>
          </a:p>
          <a:p>
            <a:pPr eaLnBrk="1" hangingPunct="1">
              <a:lnSpc>
                <a:spcPct val="80000"/>
              </a:lnSpc>
              <a:buFont typeface="Wingdings" pitchFamily="2" charset="2"/>
              <a:buNone/>
            </a:pPr>
            <a:r>
              <a:rPr lang="tr-TR" altLang="tr-TR" sz="1700" smtClean="0"/>
              <a:t>İster ağıla kapat, İster çayıra sal... Kırk gün sonunda, bu</a:t>
            </a:r>
          </a:p>
          <a:p>
            <a:pPr eaLnBrk="1" hangingPunct="1">
              <a:lnSpc>
                <a:spcPct val="80000"/>
              </a:lnSpc>
              <a:buFont typeface="Wingdings" pitchFamily="2" charset="2"/>
              <a:buNone/>
            </a:pPr>
            <a:r>
              <a:rPr lang="tr-TR" altLang="tr-TR" sz="1700" smtClean="0"/>
              <a:t>koyunun yününden kürk, derisinden börk isterim... Bu kadar</a:t>
            </a:r>
          </a:p>
          <a:p>
            <a:pPr eaLnBrk="1" hangingPunct="1">
              <a:lnSpc>
                <a:spcPct val="80000"/>
              </a:lnSpc>
              <a:buFont typeface="Wingdings" pitchFamily="2" charset="2"/>
              <a:buNone/>
            </a:pPr>
            <a:r>
              <a:rPr lang="tr-TR" altLang="tr-TR" sz="1700" smtClean="0"/>
              <a:t>değil. Canından can, kanından kan isterim... Üstelik, koyunu diri;</a:t>
            </a:r>
          </a:p>
          <a:p>
            <a:pPr eaLnBrk="1" hangingPunct="1">
              <a:lnSpc>
                <a:spcPct val="80000"/>
              </a:lnSpc>
              <a:buFont typeface="Wingdings" pitchFamily="2" charset="2"/>
              <a:buNone/>
            </a:pPr>
            <a:r>
              <a:rPr lang="tr-TR" altLang="tr-TR" sz="1700" smtClean="0"/>
              <a:t>paramı geri isterim..."</a:t>
            </a:r>
          </a:p>
          <a:p>
            <a:pPr eaLnBrk="1" hangingPunct="1">
              <a:lnSpc>
                <a:spcPct val="80000"/>
              </a:lnSpc>
              <a:buFont typeface="Wingdings" pitchFamily="2" charset="2"/>
              <a:buNone/>
            </a:pPr>
            <a:r>
              <a:rPr lang="tr-TR" altLang="tr-TR" sz="1700" smtClean="0"/>
              <a:t>Köse, dalmış... Bir verip, bin almış... Bu nice iştir diye bir hayli </a:t>
            </a:r>
          </a:p>
          <a:p>
            <a:pPr eaLnBrk="1" hangingPunct="1">
              <a:lnSpc>
                <a:spcPct val="80000"/>
              </a:lnSpc>
              <a:buFont typeface="Wingdings" pitchFamily="2" charset="2"/>
              <a:buNone/>
            </a:pPr>
            <a:r>
              <a:rPr lang="tr-TR" altLang="tr-TR" sz="1700" smtClean="0"/>
              <a:t>kafa yormuş. Sonunda da kabul etmiş Almış parayı, çıkmış</a:t>
            </a:r>
          </a:p>
          <a:p>
            <a:pPr eaLnBrk="1" hangingPunct="1">
              <a:lnSpc>
                <a:spcPct val="80000"/>
              </a:lnSpc>
              <a:buFont typeface="Wingdings" pitchFamily="2" charset="2"/>
              <a:buNone/>
            </a:pPr>
            <a:r>
              <a:rPr lang="tr-TR" altLang="tr-TR" sz="1700" smtClean="0"/>
              <a:t>dışarı.</a:t>
            </a:r>
          </a:p>
          <a:p>
            <a:pPr eaLnBrk="1" hangingPunct="1">
              <a:lnSpc>
                <a:spcPct val="80000"/>
              </a:lnSpc>
              <a:buFont typeface="Wingdings" pitchFamily="2" charset="2"/>
              <a:buNone/>
            </a:pPr>
            <a:r>
              <a:rPr lang="tr-TR" altLang="tr-TR" sz="1700" smtClean="0"/>
              <a:t>Az gitmiş, uz gitmiş... Bir yolun kavşağında, bir adama rastlamış.</a:t>
            </a:r>
          </a:p>
          <a:p>
            <a:pPr eaLnBrk="1" hangingPunct="1">
              <a:lnSpc>
                <a:spcPct val="80000"/>
              </a:lnSpc>
              <a:buFont typeface="Wingdings" pitchFamily="2" charset="2"/>
              <a:buNone/>
            </a:pPr>
            <a:r>
              <a:rPr lang="tr-TR" altLang="tr-TR" sz="1700" smtClean="0"/>
              <a:t>Selâm vermiş. Adını sormuş adamın. Adam demiş, "Benim adım</a:t>
            </a:r>
          </a:p>
          <a:p>
            <a:pPr eaLnBrk="1" hangingPunct="1">
              <a:lnSpc>
                <a:spcPct val="80000"/>
              </a:lnSpc>
              <a:buFont typeface="Wingdings" pitchFamily="2" charset="2"/>
              <a:buNone/>
            </a:pPr>
            <a:r>
              <a:rPr lang="tr-TR" altLang="tr-TR" sz="1700" smtClean="0"/>
              <a:t>Ese..." Köse de ken­dini tanıtmış: "Benim adım da Köse..."</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827088" y="260350"/>
            <a:ext cx="7696200" cy="3657600"/>
          </a:xfrm>
        </p:spPr>
        <p:txBody>
          <a:bodyPr/>
          <a:lstStyle/>
          <a:p>
            <a:pPr eaLnBrk="1" hangingPunct="1">
              <a:lnSpc>
                <a:spcPct val="80000"/>
              </a:lnSpc>
              <a:buFont typeface="Wingdings" pitchFamily="2" charset="2"/>
              <a:buNone/>
            </a:pPr>
            <a:r>
              <a:rPr lang="tr-TR" altLang="tr-TR" sz="1500" smtClean="0"/>
              <a:t>Konuşa konuşa, birlikte yola devam etmişler.. Gah konaklamış azıklarını </a:t>
            </a:r>
          </a:p>
          <a:p>
            <a:pPr eaLnBrk="1" hangingPunct="1">
              <a:lnSpc>
                <a:spcPct val="80000"/>
              </a:lnSpc>
              <a:buFont typeface="Wingdings" pitchFamily="2" charset="2"/>
              <a:buNone/>
            </a:pPr>
            <a:r>
              <a:rPr lang="tr-TR" altLang="tr-TR" sz="1500" smtClean="0"/>
              <a:t>yemişler, gâh bir ağacın dibinde dinlenmişler.. Tekrar devam etmişler </a:t>
            </a:r>
          </a:p>
          <a:p>
            <a:pPr eaLnBrk="1" hangingPunct="1">
              <a:lnSpc>
                <a:spcPct val="80000"/>
              </a:lnSpc>
              <a:buFont typeface="Wingdings" pitchFamily="2" charset="2"/>
              <a:buNone/>
            </a:pPr>
            <a:r>
              <a:rPr lang="tr-TR" altLang="tr-TR" sz="1500" smtClean="0"/>
              <a:t>yollarına...</a:t>
            </a:r>
          </a:p>
          <a:p>
            <a:pPr eaLnBrk="1" hangingPunct="1">
              <a:lnSpc>
                <a:spcPct val="80000"/>
              </a:lnSpc>
              <a:buFont typeface="Wingdings" pitchFamily="2" charset="2"/>
              <a:buNone/>
            </a:pPr>
            <a:r>
              <a:rPr lang="tr-TR" altLang="tr-TR" sz="1500" smtClean="0"/>
              <a:t>Derken bir yokuş çıkmış</a:t>
            </a:r>
          </a:p>
          <a:p>
            <a:pPr eaLnBrk="1" hangingPunct="1">
              <a:lnSpc>
                <a:spcPct val="80000"/>
              </a:lnSpc>
              <a:buFont typeface="Wingdings" pitchFamily="2" charset="2"/>
              <a:buNone/>
            </a:pPr>
            <a:r>
              <a:rPr lang="tr-TR" altLang="tr-TR" sz="1500" smtClean="0"/>
              <a:t>önlerine... Ese, suratını buruşturmuş: "Bizim köy bu tepenin ardındadır" demiş.</a:t>
            </a:r>
          </a:p>
          <a:p>
            <a:pPr eaLnBrk="1" hangingPunct="1">
              <a:lnSpc>
                <a:spcPct val="80000"/>
              </a:lnSpc>
              <a:buFont typeface="Wingdings" pitchFamily="2" charset="2"/>
              <a:buNone/>
            </a:pPr>
            <a:r>
              <a:rPr lang="tr-TR" altLang="tr-TR" sz="1500" smtClean="0"/>
              <a:t>"Lâkin, bu yokuş olmazsa, köyümüzün güzelliğine diyecek yoktur..."</a:t>
            </a:r>
          </a:p>
          <a:p>
            <a:pPr eaLnBrk="1" hangingPunct="1">
              <a:lnSpc>
                <a:spcPct val="80000"/>
              </a:lnSpc>
              <a:buFont typeface="Wingdings" pitchFamily="2" charset="2"/>
              <a:buNone/>
            </a:pPr>
            <a:r>
              <a:rPr lang="tr-TR" altLang="tr-TR" sz="1500" smtClean="0"/>
              <a:t>Köse, gülmüş:</a:t>
            </a:r>
          </a:p>
          <a:p>
            <a:pPr eaLnBrk="1" hangingPunct="1">
              <a:lnSpc>
                <a:spcPct val="80000"/>
              </a:lnSpc>
              <a:buFont typeface="Wingdings" pitchFamily="2" charset="2"/>
              <a:buNone/>
            </a:pPr>
            <a:r>
              <a:rPr lang="tr-TR" altLang="tr-TR" sz="1500" smtClean="0"/>
              <a:t>"Altı üstü bir yokuş" demiş. "Yarı yere kadar ben seni, yarıdan sonra sen beni taşısan,</a:t>
            </a:r>
          </a:p>
          <a:p>
            <a:pPr eaLnBrk="1" hangingPunct="1">
              <a:lnSpc>
                <a:spcPct val="80000"/>
              </a:lnSpc>
              <a:buFont typeface="Wingdings" pitchFamily="2" charset="2"/>
              <a:buNone/>
            </a:pPr>
            <a:r>
              <a:rPr lang="tr-TR" altLang="tr-TR" sz="1500" smtClean="0"/>
              <a:t>yokuş düz gibi gelir..."</a:t>
            </a:r>
          </a:p>
          <a:p>
            <a:pPr eaLnBrk="1" hangingPunct="1">
              <a:lnSpc>
                <a:spcPct val="80000"/>
              </a:lnSpc>
              <a:buFont typeface="Wingdings" pitchFamily="2" charset="2"/>
              <a:buNone/>
            </a:pPr>
            <a:r>
              <a:rPr lang="tr-TR" altLang="tr-TR" sz="1500" smtClean="0"/>
              <a:t>Ese, bu anlamlı sözü anlayamamış. Dizlerine dayanarak tırmanmaya başlamış,</a:t>
            </a:r>
          </a:p>
          <a:p>
            <a:pPr eaLnBrk="1" hangingPunct="1">
              <a:lnSpc>
                <a:spcPct val="80000"/>
              </a:lnSpc>
              <a:buFont typeface="Wingdings" pitchFamily="2" charset="2"/>
              <a:buNone/>
            </a:pPr>
            <a:r>
              <a:rPr lang="tr-TR" altLang="tr-TR" sz="1500" smtClean="0"/>
              <a:t>Köse de onun peşinden gitmiş... Sonunda yokuşun başına gelmişler. Bir de bakmış</a:t>
            </a:r>
          </a:p>
          <a:p>
            <a:pPr eaLnBrk="1" hangingPunct="1">
              <a:lnSpc>
                <a:spcPct val="80000"/>
              </a:lnSpc>
              <a:buFont typeface="Wingdings" pitchFamily="2" charset="2"/>
              <a:buNone/>
            </a:pPr>
            <a:r>
              <a:rPr lang="tr-TR" altLang="tr-TR" sz="1500" smtClean="0"/>
              <a:t>ki Köse, her taraf yemyeşil tarla... Başaklar henüz yeni oluşmakta ama, içleri</a:t>
            </a:r>
          </a:p>
          <a:p>
            <a:pPr eaLnBrk="1" hangingPunct="1">
              <a:lnSpc>
                <a:spcPct val="80000"/>
              </a:lnSpc>
              <a:buFont typeface="Wingdings" pitchFamily="2" charset="2"/>
              <a:buNone/>
            </a:pPr>
            <a:r>
              <a:rPr lang="tr-TR" altLang="tr-TR" sz="1500" smtClean="0"/>
              <a:t>dolu dolu...</a:t>
            </a:r>
          </a:p>
          <a:p>
            <a:pPr eaLnBrk="1" hangingPunct="1">
              <a:lnSpc>
                <a:spcPct val="80000"/>
              </a:lnSpc>
              <a:buFont typeface="Wingdings" pitchFamily="2" charset="2"/>
              <a:buNone/>
            </a:pPr>
            <a:r>
              <a:rPr lang="tr-TR" altLang="tr-TR" sz="1500" smtClean="0"/>
              <a:t>"Ese emmi" demiş. "Maşallah ekinleriniz çok bereketli... Ama doğrusu merak</a:t>
            </a:r>
          </a:p>
          <a:p>
            <a:pPr eaLnBrk="1" hangingPunct="1">
              <a:lnSpc>
                <a:spcPct val="80000"/>
              </a:lnSpc>
              <a:buFont typeface="Wingdings" pitchFamily="2" charset="2"/>
              <a:buNone/>
            </a:pPr>
            <a:r>
              <a:rPr lang="tr-TR" altLang="tr-TR" sz="1500" smtClean="0"/>
              <a:t>ettim. Bunları</a:t>
            </a:r>
          </a:p>
          <a:p>
            <a:pPr eaLnBrk="1" hangingPunct="1">
              <a:lnSpc>
                <a:spcPct val="80000"/>
              </a:lnSpc>
              <a:buFont typeface="Wingdings" pitchFamily="2" charset="2"/>
              <a:buNone/>
            </a:pPr>
            <a:r>
              <a:rPr lang="tr-TR" altLang="tr-TR" sz="1500" smtClean="0"/>
              <a:t>yediniz  mi, yoksa yiyecek misiniz?.."</a:t>
            </a:r>
          </a:p>
          <a:p>
            <a:pPr eaLnBrk="1" hangingPunct="1">
              <a:lnSpc>
                <a:spcPct val="80000"/>
              </a:lnSpc>
              <a:buFont typeface="Wingdings" pitchFamily="2" charset="2"/>
              <a:buNone/>
            </a:pPr>
            <a:r>
              <a:rPr lang="tr-TR" altLang="tr-TR" sz="1500" smtClean="0"/>
              <a:t>Ese, bu anlamlı sözü de anlayamamış... İçinden I kıs kıs gülerek, "Bu adamın aklının bir</a:t>
            </a:r>
          </a:p>
          <a:p>
            <a:pPr eaLnBrk="1" hangingPunct="1">
              <a:lnSpc>
                <a:spcPct val="80000"/>
              </a:lnSpc>
              <a:buFont typeface="Wingdings" pitchFamily="2" charset="2"/>
              <a:buNone/>
            </a:pPr>
            <a:r>
              <a:rPr lang="tr-TR" altLang="tr-TR" sz="1500" smtClean="0"/>
              <a:t>tahtası noksan herhalde... Daha ekinler yeni başağa duruyor. Nasıl yemiş olabiliriz ki?" diye</a:t>
            </a:r>
          </a:p>
          <a:p>
            <a:pPr eaLnBrk="1" hangingPunct="1">
              <a:lnSpc>
                <a:spcPct val="80000"/>
              </a:lnSpc>
              <a:buFont typeface="Wingdings" pitchFamily="2" charset="2"/>
              <a:buNone/>
            </a:pPr>
            <a:r>
              <a:rPr lang="tr-TR" altLang="tr-TR" sz="1500" smtClean="0"/>
              <a:t>düşünmüş... Ama cevap vermemiş. Sözü başka yere getirerek, yürümeye devam etmişler...</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11188" y="836613"/>
            <a:ext cx="7696200" cy="3657600"/>
          </a:xfrm>
        </p:spPr>
        <p:txBody>
          <a:bodyPr/>
          <a:lstStyle/>
          <a:p>
            <a:pPr eaLnBrk="1" hangingPunct="1">
              <a:lnSpc>
                <a:spcPct val="80000"/>
              </a:lnSpc>
              <a:buFont typeface="Wingdings" pitchFamily="2" charset="2"/>
              <a:buNone/>
            </a:pPr>
            <a:r>
              <a:rPr lang="tr-TR" altLang="tr-TR" sz="1700" smtClean="0"/>
              <a:t>Tarlaları geçip köyün kıyısına geldiklerinde, serviler altında gölgelenen</a:t>
            </a:r>
          </a:p>
          <a:p>
            <a:pPr eaLnBrk="1" hangingPunct="1">
              <a:lnSpc>
                <a:spcPct val="80000"/>
              </a:lnSpc>
              <a:buFont typeface="Wingdings" pitchFamily="2" charset="2"/>
              <a:buNone/>
            </a:pPr>
            <a:r>
              <a:rPr lang="tr-TR" altLang="tr-TR" sz="1700" smtClean="0"/>
              <a:t>mezarlığı gören Köse, yine. Ese'ye sormuş:</a:t>
            </a:r>
          </a:p>
          <a:p>
            <a:pPr eaLnBrk="1" hangingPunct="1">
              <a:lnSpc>
                <a:spcPct val="80000"/>
              </a:lnSpc>
              <a:buFont typeface="Wingdings" pitchFamily="2" charset="2"/>
              <a:buNone/>
            </a:pPr>
            <a:r>
              <a:rPr lang="tr-TR" altLang="tr-TR" sz="1700" smtClean="0"/>
              <a:t>"Ese emmi?.. Allah rahmet eylesin... Bu mezar­lıkta yatan ölülerinizden,</a:t>
            </a:r>
          </a:p>
          <a:p>
            <a:pPr eaLnBrk="1" hangingPunct="1">
              <a:lnSpc>
                <a:spcPct val="80000"/>
              </a:lnSpc>
              <a:buFont typeface="Wingdings" pitchFamily="2" charset="2"/>
              <a:buNone/>
            </a:pPr>
            <a:r>
              <a:rPr lang="tr-TR" altLang="tr-TR" sz="1700" smtClean="0"/>
              <a:t>hâlâ yaşayanlar var mıdır?.."</a:t>
            </a:r>
          </a:p>
          <a:p>
            <a:pPr eaLnBrk="1" hangingPunct="1">
              <a:lnSpc>
                <a:spcPct val="80000"/>
              </a:lnSpc>
              <a:buFont typeface="Wingdings" pitchFamily="2" charset="2"/>
              <a:buNone/>
            </a:pPr>
            <a:r>
              <a:rPr lang="tr-TR" altLang="tr-TR" sz="1700" smtClean="0"/>
              <a:t>Ese, başını iki yana sallayıp yürümüş. Bu sözde­ki anlamı da çözememiş,</a:t>
            </a:r>
          </a:p>
          <a:p>
            <a:pPr eaLnBrk="1" hangingPunct="1">
              <a:lnSpc>
                <a:spcPct val="80000"/>
              </a:lnSpc>
              <a:buFont typeface="Wingdings" pitchFamily="2" charset="2"/>
              <a:buNone/>
            </a:pPr>
            <a:r>
              <a:rPr lang="tr-TR" altLang="tr-TR" sz="1700" smtClean="0"/>
              <a:t>İçinden, "Bu adamın aklı sulanmış besbelli... Hiç ölenlerin içinde</a:t>
            </a:r>
          </a:p>
          <a:p>
            <a:pPr eaLnBrk="1" hangingPunct="1">
              <a:lnSpc>
                <a:spcPct val="80000"/>
              </a:lnSpc>
              <a:buFont typeface="Wingdings" pitchFamily="2" charset="2"/>
              <a:buNone/>
            </a:pPr>
            <a:r>
              <a:rPr lang="tr-TR" altLang="tr-TR" sz="1700" smtClean="0"/>
              <a:t>yaşayanlar</a:t>
            </a:r>
          </a:p>
          <a:p>
            <a:pPr eaLnBrk="1" hangingPunct="1">
              <a:lnSpc>
                <a:spcPct val="80000"/>
              </a:lnSpc>
              <a:buFont typeface="Wingdings" pitchFamily="2" charset="2"/>
              <a:buNone/>
            </a:pPr>
            <a:r>
              <a:rPr lang="tr-TR" altLang="tr-TR" sz="1700" smtClean="0"/>
              <a:t>Köye girmişler... Ese, bir evin Önünde durup, yarım ağızla:</a:t>
            </a:r>
          </a:p>
          <a:p>
            <a:pPr eaLnBrk="1" hangingPunct="1">
              <a:lnSpc>
                <a:spcPct val="80000"/>
              </a:lnSpc>
              <a:buFont typeface="Wingdings" pitchFamily="2" charset="2"/>
              <a:buNone/>
            </a:pPr>
            <a:r>
              <a:rPr lang="tr-TR" altLang="tr-TR" sz="1700" smtClean="0"/>
              <a:t>"Köse kardeş" demiş "İstersen buyur, bir ayranımızı iç. Sonra yoluna</a:t>
            </a:r>
          </a:p>
          <a:p>
            <a:pPr eaLnBrk="1" hangingPunct="1">
              <a:lnSpc>
                <a:spcPct val="80000"/>
              </a:lnSpc>
              <a:buFont typeface="Wingdings" pitchFamily="2" charset="2"/>
              <a:buNone/>
            </a:pPr>
            <a:r>
              <a:rPr lang="tr-TR" altLang="tr-TR" sz="1700" smtClean="0"/>
              <a:t>devam edersin..." Doğrusu, Köse bu teklifi reddetmemiş:</a:t>
            </a:r>
          </a:p>
          <a:p>
            <a:pPr eaLnBrk="1" hangingPunct="1">
              <a:lnSpc>
                <a:spcPct val="80000"/>
              </a:lnSpc>
              <a:buFont typeface="Wingdings" pitchFamily="2" charset="2"/>
              <a:buNone/>
            </a:pPr>
            <a:r>
              <a:rPr lang="tr-TR" altLang="tr-TR" sz="1700" smtClean="0"/>
              <a:t>"Eğer zahmet olmazsa, bir tas ayranınızı içeyim" demiş.</a:t>
            </a:r>
          </a:p>
          <a:p>
            <a:pPr eaLnBrk="1" hangingPunct="1">
              <a:lnSpc>
                <a:spcPct val="80000"/>
              </a:lnSpc>
              <a:buFont typeface="Wingdings" pitchFamily="2" charset="2"/>
              <a:buNone/>
            </a:pPr>
            <a:r>
              <a:rPr lang="tr-TR" altLang="tr-TR" sz="1700" smtClean="0"/>
              <a:t>İçeri girmişler. Ese, Köse'yi bir odaya almış, yer göstermiş... Sonra da,</a:t>
            </a:r>
          </a:p>
          <a:p>
            <a:pPr eaLnBrk="1" hangingPunct="1">
              <a:lnSpc>
                <a:spcPct val="80000"/>
              </a:lnSpc>
              <a:buFont typeface="Wingdings" pitchFamily="2" charset="2"/>
              <a:buNone/>
            </a:pPr>
            <a:r>
              <a:rPr lang="tr-TR" altLang="tr-TR" sz="1700" smtClean="0"/>
              <a:t>odadan çıkıp gitmiş. Ese, öbür odaya geçip, kızına bir ayran yapmasını</a:t>
            </a:r>
          </a:p>
          <a:p>
            <a:pPr eaLnBrk="1" hangingPunct="1">
              <a:lnSpc>
                <a:spcPct val="80000"/>
              </a:lnSpc>
              <a:buFont typeface="Wingdings" pitchFamily="2" charset="2"/>
              <a:buNone/>
            </a:pPr>
            <a:r>
              <a:rPr lang="tr-TR" altLang="tr-TR" sz="1700" smtClean="0"/>
              <a:t>söylemiş. Kız, ayranı hazırlarken, Ese de, Köse'den söz ediyor muş.</a:t>
            </a:r>
          </a:p>
          <a:p>
            <a:pPr eaLnBrk="1" hangingPunct="1">
              <a:lnSpc>
                <a:spcPct val="80000"/>
              </a:lnSpc>
              <a:buFont typeface="Wingdings" pitchFamily="2" charset="2"/>
              <a:buNone/>
            </a:pPr>
            <a:r>
              <a:rPr lang="tr-TR" altLang="tr-TR" sz="1700" smtClean="0"/>
              <a:t>Köse'nin saflığına gülüyormuş...</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684213" y="476250"/>
            <a:ext cx="7696200" cy="3657600"/>
          </a:xfrm>
        </p:spPr>
        <p:txBody>
          <a:bodyPr/>
          <a:lstStyle/>
          <a:p>
            <a:pPr eaLnBrk="1" hangingPunct="1">
              <a:lnSpc>
                <a:spcPct val="80000"/>
              </a:lnSpc>
              <a:buFont typeface="Wingdings" pitchFamily="2" charset="2"/>
              <a:buNone/>
            </a:pPr>
            <a:r>
              <a:rPr lang="tr-TR" altLang="tr-TR" sz="2100" smtClean="0"/>
              <a:t>Ese'nin kızı, oldukça akıllı, sözün özünü bilen bir</a:t>
            </a:r>
          </a:p>
          <a:p>
            <a:pPr eaLnBrk="1" hangingPunct="1">
              <a:lnSpc>
                <a:spcPct val="80000"/>
              </a:lnSpc>
              <a:buFont typeface="Wingdings" pitchFamily="2" charset="2"/>
              <a:buNone/>
            </a:pPr>
            <a:r>
              <a:rPr lang="tr-TR" altLang="tr-TR" sz="2100" smtClean="0"/>
              <a:t>kızmış... Babasını dinledikten sonra, biraz sıkılarak:</a:t>
            </a:r>
          </a:p>
          <a:p>
            <a:pPr eaLnBrk="1" hangingPunct="1">
              <a:lnSpc>
                <a:spcPct val="80000"/>
              </a:lnSpc>
              <a:buFont typeface="Wingdings" pitchFamily="2" charset="2"/>
              <a:buNone/>
            </a:pPr>
            <a:r>
              <a:rPr lang="tr-TR" altLang="tr-TR" sz="2100" smtClean="0"/>
              <a:t>"Babacığım" demiş. "Sana akıl vermek haddim değil</a:t>
            </a:r>
          </a:p>
          <a:p>
            <a:pPr eaLnBrk="1" hangingPunct="1">
              <a:lnSpc>
                <a:spcPct val="80000"/>
              </a:lnSpc>
              <a:buFont typeface="Wingdings" pitchFamily="2" charset="2"/>
              <a:buNone/>
            </a:pPr>
            <a:r>
              <a:rPr lang="tr-TR" altLang="tr-TR" sz="2100" smtClean="0"/>
              <a:t>ama, anladığım kadarıyla, bu Köse dediğin yol</a:t>
            </a:r>
          </a:p>
          <a:p>
            <a:pPr eaLnBrk="1" hangingPunct="1">
              <a:lnSpc>
                <a:spcPct val="80000"/>
              </a:lnSpc>
              <a:buFont typeface="Wingdings" pitchFamily="2" charset="2"/>
              <a:buNone/>
            </a:pPr>
            <a:r>
              <a:rPr lang="tr-TR" altLang="tr-TR" sz="2100" smtClean="0"/>
              <a:t>arkadaşın akıllı biri olmalı. Çünkü her sözünde bir</a:t>
            </a:r>
          </a:p>
          <a:p>
            <a:pPr eaLnBrk="1" hangingPunct="1">
              <a:lnSpc>
                <a:spcPct val="80000"/>
              </a:lnSpc>
              <a:buFont typeface="Wingdings" pitchFamily="2" charset="2"/>
              <a:buNone/>
            </a:pPr>
            <a:r>
              <a:rPr lang="tr-TR" altLang="tr-TR" sz="2100" smtClean="0"/>
              <a:t>mânâ var..."</a:t>
            </a:r>
          </a:p>
          <a:p>
            <a:pPr eaLnBrk="1" hangingPunct="1">
              <a:lnSpc>
                <a:spcPct val="80000"/>
              </a:lnSpc>
              <a:buFont typeface="Wingdings" pitchFamily="2" charset="2"/>
              <a:buNone/>
            </a:pPr>
            <a:r>
              <a:rPr lang="tr-TR" altLang="tr-TR" sz="2100" smtClean="0"/>
              <a:t>Ese, kızının aklına güveniyormuş. Şaşırmış... "İyi de,</a:t>
            </a:r>
          </a:p>
          <a:p>
            <a:pPr eaLnBrk="1" hangingPunct="1">
              <a:lnSpc>
                <a:spcPct val="80000"/>
              </a:lnSpc>
              <a:buFont typeface="Wingdings" pitchFamily="2" charset="2"/>
              <a:buNone/>
            </a:pPr>
            <a:r>
              <a:rPr lang="tr-TR" altLang="tr-TR" sz="2100" smtClean="0"/>
              <a:t>ne mânâ olacak Köse'nin sözlerinde kızım?" diye</a:t>
            </a:r>
          </a:p>
          <a:p>
            <a:pPr eaLnBrk="1" hangingPunct="1">
              <a:lnSpc>
                <a:spcPct val="80000"/>
              </a:lnSpc>
              <a:buFont typeface="Wingdings" pitchFamily="2" charset="2"/>
              <a:buNone/>
            </a:pPr>
            <a:r>
              <a:rPr lang="tr-TR" altLang="tr-TR" sz="2100" smtClean="0"/>
              <a:t>sormuş.</a:t>
            </a:r>
          </a:p>
          <a:p>
            <a:pPr eaLnBrk="1" hangingPunct="1">
              <a:lnSpc>
                <a:spcPct val="80000"/>
              </a:lnSpc>
              <a:buFont typeface="Wingdings" pitchFamily="2" charset="2"/>
              <a:buNone/>
            </a:pPr>
            <a:r>
              <a:rPr lang="tr-TR" altLang="tr-TR" sz="2100" smtClean="0"/>
              <a:t>Kız başlamış bu mânâlar üzerinde konuşmaya.. Demiş</a:t>
            </a:r>
          </a:p>
          <a:p>
            <a:pPr eaLnBrk="1" hangingPunct="1">
              <a:lnSpc>
                <a:spcPct val="80000"/>
              </a:lnSpc>
              <a:buFont typeface="Wingdings" pitchFamily="2" charset="2"/>
              <a:buNone/>
            </a:pPr>
            <a:r>
              <a:rPr lang="tr-TR" altLang="tr-TR" sz="2100" smtClean="0"/>
              <a:t>ki:</a:t>
            </a:r>
          </a:p>
          <a:p>
            <a:pPr eaLnBrk="1" hangingPunct="1">
              <a:lnSpc>
                <a:spcPct val="80000"/>
              </a:lnSpc>
              <a:buFont typeface="Wingdings" pitchFamily="2" charset="2"/>
              <a:buNone/>
            </a:pPr>
            <a:r>
              <a:rPr lang="tr-TR" altLang="tr-TR" sz="2100" smtClean="0"/>
              <a:t>"Meselâ.. Yokuşu çıkarken söylediği söz... Yarısına</a:t>
            </a:r>
          </a:p>
          <a:p>
            <a:pPr eaLnBrk="1" hangingPunct="1">
              <a:lnSpc>
                <a:spcPct val="80000"/>
              </a:lnSpc>
              <a:buFont typeface="Wingdings" pitchFamily="2" charset="2"/>
              <a:buNone/>
            </a:pPr>
            <a:r>
              <a:rPr lang="tr-TR" altLang="tr-TR" sz="2100" smtClean="0"/>
              <a:t>kadar ben seni yarıdan sonra sen beni taşı sözü...</a:t>
            </a:r>
          </a:p>
          <a:p>
            <a:pPr eaLnBrk="1" hangingPunct="1">
              <a:lnSpc>
                <a:spcPct val="80000"/>
              </a:lnSpc>
              <a:buFont typeface="Wingdings" pitchFamily="2" charset="2"/>
              <a:buNone/>
            </a:pPr>
            <a:r>
              <a:rPr lang="tr-TR" altLang="tr-TR" sz="2100" smtClean="0"/>
              <a:t>Bunun anlamı şudur: ………………………………………………………….</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84213" y="1125538"/>
            <a:ext cx="7696200" cy="3657600"/>
          </a:xfrm>
        </p:spPr>
        <p:txBody>
          <a:bodyPr/>
          <a:lstStyle/>
          <a:p>
            <a:pPr eaLnBrk="1" hangingPunct="1">
              <a:buFont typeface="Wingdings" pitchFamily="2" charset="2"/>
              <a:buNone/>
            </a:pPr>
            <a:r>
              <a:rPr lang="tr-TR" altLang="tr-TR" smtClean="0"/>
              <a:t>Ese, başını sallamış... İçinden, "Galiba</a:t>
            </a:r>
          </a:p>
          <a:p>
            <a:pPr eaLnBrk="1" hangingPunct="1">
              <a:buFont typeface="Wingdings" pitchFamily="2" charset="2"/>
              <a:buNone/>
            </a:pPr>
            <a:r>
              <a:rPr lang="tr-TR" altLang="tr-TR" smtClean="0"/>
              <a:t>kızım haklı" diye geçirmiş. Kız. Yine</a:t>
            </a:r>
          </a:p>
          <a:p>
            <a:pPr eaLnBrk="1" hangingPunct="1">
              <a:buFont typeface="Wingdings" pitchFamily="2" charset="2"/>
              <a:buNone/>
            </a:pPr>
            <a:r>
              <a:rPr lang="tr-TR" altLang="tr-TR" smtClean="0"/>
              <a:t>devam etmiş:</a:t>
            </a:r>
          </a:p>
          <a:p>
            <a:pPr eaLnBrk="1" hangingPunct="1">
              <a:buFont typeface="Wingdings" pitchFamily="2" charset="2"/>
              <a:buNone/>
            </a:pPr>
            <a:r>
              <a:rPr lang="tr-TR" altLang="tr-TR" smtClean="0"/>
              <a:t>"Başağa durmuş buğdaylarımızı görünce</a:t>
            </a:r>
          </a:p>
          <a:p>
            <a:pPr eaLnBrk="1" hangingPunct="1">
              <a:buFont typeface="Wingdings" pitchFamily="2" charset="2"/>
              <a:buNone/>
            </a:pPr>
            <a:r>
              <a:rPr lang="tr-TR" altLang="tr-TR" smtClean="0"/>
              <a:t>söylediği söz ise daha anlamlı." demiş.</a:t>
            </a:r>
          </a:p>
          <a:p>
            <a:pPr eaLnBrk="1" hangingPunct="1">
              <a:buFont typeface="Wingdings" pitchFamily="2" charset="2"/>
              <a:buNone/>
            </a:pPr>
            <a:r>
              <a:rPr lang="tr-TR" altLang="tr-TR" smtClean="0"/>
              <a:t>"Köse, bu sözüyle şunu söylemek</a:t>
            </a:r>
          </a:p>
          <a:p>
            <a:pPr eaLnBrk="1" hangingPunct="1">
              <a:buFont typeface="Wingdings" pitchFamily="2" charset="2"/>
              <a:buNone/>
            </a:pPr>
            <a:r>
              <a:rPr lang="tr-TR" altLang="tr-TR" smtClean="0"/>
              <a:t>istemiş babacığım: …………………………</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11188" y="1268413"/>
            <a:ext cx="7696200" cy="3657600"/>
          </a:xfrm>
        </p:spPr>
        <p:txBody>
          <a:bodyPr/>
          <a:lstStyle/>
          <a:p>
            <a:pPr eaLnBrk="1" hangingPunct="1">
              <a:lnSpc>
                <a:spcPct val="80000"/>
              </a:lnSpc>
              <a:buFont typeface="Wingdings" pitchFamily="2" charset="2"/>
              <a:buNone/>
            </a:pPr>
            <a:r>
              <a:rPr lang="tr-TR" altLang="tr-TR" sz="2600" smtClean="0"/>
              <a:t>"Vay be!.." demiş Ese..." Peki, ya mezardaki</a:t>
            </a:r>
          </a:p>
          <a:p>
            <a:pPr eaLnBrk="1" hangingPunct="1">
              <a:lnSpc>
                <a:spcPct val="80000"/>
              </a:lnSpc>
              <a:buFont typeface="Wingdings" pitchFamily="2" charset="2"/>
              <a:buNone/>
            </a:pPr>
            <a:r>
              <a:rPr lang="tr-TR" altLang="tr-TR" sz="2600" smtClean="0"/>
              <a:t>ölülerimiz için söylediği ne mânâya geliyor?.,</a:t>
            </a:r>
          </a:p>
          <a:p>
            <a:pPr eaLnBrk="1" hangingPunct="1">
              <a:lnSpc>
                <a:spcPct val="80000"/>
              </a:lnSpc>
              <a:buFont typeface="Wingdings" pitchFamily="2" charset="2"/>
              <a:buNone/>
            </a:pPr>
            <a:r>
              <a:rPr lang="tr-TR" altLang="tr-TR" sz="2600" smtClean="0"/>
              <a:t>bu ölüler arasında yaşayanlar da var mı? Diye</a:t>
            </a:r>
          </a:p>
          <a:p>
            <a:pPr eaLnBrk="1" hangingPunct="1">
              <a:lnSpc>
                <a:spcPct val="80000"/>
              </a:lnSpc>
              <a:buFont typeface="Wingdings" pitchFamily="2" charset="2"/>
              <a:buNone/>
            </a:pPr>
            <a:r>
              <a:rPr lang="tr-TR" altLang="tr-TR" sz="2600" smtClean="0"/>
              <a:t>sormuştu Köse... Yoksa bu sözünde de mi bir</a:t>
            </a:r>
          </a:p>
          <a:p>
            <a:pPr eaLnBrk="1" hangingPunct="1">
              <a:lnSpc>
                <a:spcPct val="80000"/>
              </a:lnSpc>
              <a:buFont typeface="Wingdings" pitchFamily="2" charset="2"/>
              <a:buNone/>
            </a:pPr>
            <a:r>
              <a:rPr lang="tr-TR" altLang="tr-TR" sz="2600" smtClean="0"/>
              <a:t>mânâ var?.."</a:t>
            </a:r>
          </a:p>
          <a:p>
            <a:pPr eaLnBrk="1" hangingPunct="1">
              <a:lnSpc>
                <a:spcPct val="80000"/>
              </a:lnSpc>
              <a:buFont typeface="Wingdings" pitchFamily="2" charset="2"/>
              <a:buNone/>
            </a:pPr>
            <a:r>
              <a:rPr lang="tr-TR" altLang="tr-TR" sz="2600" smtClean="0"/>
              <a:t>Ese'nin kızı, anlamlı anlamlı gülmüş?</a:t>
            </a:r>
          </a:p>
          <a:p>
            <a:pPr eaLnBrk="1" hangingPunct="1">
              <a:lnSpc>
                <a:spcPct val="80000"/>
              </a:lnSpc>
              <a:buFont typeface="Wingdings" pitchFamily="2" charset="2"/>
              <a:buNone/>
            </a:pPr>
            <a:r>
              <a:rPr lang="tr-TR" altLang="tr-TR" sz="2600" smtClean="0"/>
              <a:t>“Olmaz mı babacığım? Hem de ne mâna...</a:t>
            </a:r>
          </a:p>
          <a:p>
            <a:pPr eaLnBrk="1" hangingPunct="1">
              <a:lnSpc>
                <a:spcPct val="80000"/>
              </a:lnSpc>
              <a:buFont typeface="Wingdings" pitchFamily="2" charset="2"/>
              <a:buNone/>
            </a:pPr>
            <a:r>
              <a:rPr lang="tr-TR" altLang="tr-TR" sz="2600" smtClean="0"/>
              <a:t>Köse, bu sözüyle demek istemiş ki: ……………… </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539750" y="404813"/>
            <a:ext cx="7696200" cy="3657600"/>
          </a:xfrm>
        </p:spPr>
        <p:txBody>
          <a:bodyPr/>
          <a:lstStyle/>
          <a:p>
            <a:pPr eaLnBrk="1" hangingPunct="1">
              <a:lnSpc>
                <a:spcPct val="80000"/>
              </a:lnSpc>
              <a:buFont typeface="Wingdings" pitchFamily="2" charset="2"/>
              <a:buNone/>
            </a:pPr>
            <a:r>
              <a:rPr lang="tr-TR" altLang="tr-TR" sz="1700" smtClean="0"/>
              <a:t>Ese'nin aklı iyiden iyiye karışmış... Bakmış ki, kızı haklı... Ama,</a:t>
            </a:r>
          </a:p>
          <a:p>
            <a:pPr eaLnBrk="1" hangingPunct="1">
              <a:lnSpc>
                <a:spcPct val="80000"/>
              </a:lnSpc>
              <a:buFont typeface="Wingdings" pitchFamily="2" charset="2"/>
              <a:buNone/>
            </a:pPr>
            <a:r>
              <a:rPr lang="tr-TR" altLang="tr-TR" sz="1700" smtClean="0"/>
              <a:t>anlamlarını bilemediği için bu soruları cevapsız bıraktığına da</a:t>
            </a:r>
          </a:p>
          <a:p>
            <a:pPr eaLnBrk="1" hangingPunct="1">
              <a:lnSpc>
                <a:spcPct val="80000"/>
              </a:lnSpc>
              <a:buFont typeface="Wingdings" pitchFamily="2" charset="2"/>
              <a:buNone/>
            </a:pPr>
            <a:r>
              <a:rPr lang="tr-TR" altLang="tr-TR" sz="1700" smtClean="0"/>
              <a:t>üzülüyormuş... Kızının hazırladığı ayranı alıp, Köse'yi buyur ettiği odaya</a:t>
            </a:r>
          </a:p>
          <a:p>
            <a:pPr eaLnBrk="1" hangingPunct="1">
              <a:lnSpc>
                <a:spcPct val="80000"/>
              </a:lnSpc>
              <a:buFont typeface="Wingdings" pitchFamily="2" charset="2"/>
              <a:buNone/>
            </a:pPr>
            <a:r>
              <a:rPr lang="tr-TR" altLang="tr-TR" sz="1700" smtClean="0"/>
              <a:t>gelmiş... Ayranı uzatmış.</a:t>
            </a:r>
          </a:p>
          <a:p>
            <a:pPr eaLnBrk="1" hangingPunct="1">
              <a:lnSpc>
                <a:spcPct val="80000"/>
              </a:lnSpc>
              <a:buFont typeface="Wingdings" pitchFamily="2" charset="2"/>
              <a:buNone/>
            </a:pPr>
            <a:r>
              <a:rPr lang="tr-TR" altLang="tr-TR" sz="1700" smtClean="0"/>
              <a:t>Sonra da:</a:t>
            </a:r>
          </a:p>
          <a:p>
            <a:pPr eaLnBrk="1" hangingPunct="1">
              <a:lnSpc>
                <a:spcPct val="80000"/>
              </a:lnSpc>
              <a:buFont typeface="Wingdings" pitchFamily="2" charset="2"/>
              <a:buNone/>
            </a:pPr>
            <a:r>
              <a:rPr lang="tr-TR" altLang="tr-TR" sz="1700" smtClean="0"/>
              <a:t>"Buyur, afiyetle iç Köse kardeş... Lakin, yolda cevap vermediğim manâlı</a:t>
            </a:r>
          </a:p>
          <a:p>
            <a:pPr eaLnBrk="1" hangingPunct="1">
              <a:lnSpc>
                <a:spcPct val="80000"/>
              </a:lnSpc>
              <a:buFont typeface="Wingdings" pitchFamily="2" charset="2"/>
              <a:buNone/>
            </a:pPr>
            <a:r>
              <a:rPr lang="tr-TR" altLang="tr-TR" sz="1700" smtClean="0"/>
              <a:t>Sözlerini cevaplandırmak istiyorum..."</a:t>
            </a:r>
          </a:p>
          <a:p>
            <a:pPr eaLnBrk="1" hangingPunct="1">
              <a:lnSpc>
                <a:spcPct val="80000"/>
              </a:lnSpc>
              <a:buFont typeface="Wingdings" pitchFamily="2" charset="2"/>
              <a:buNone/>
            </a:pPr>
            <a:r>
              <a:rPr lang="tr-TR" altLang="tr-TR" sz="1700" smtClean="0"/>
              <a:t>Köse, ayranını içerken, Ese de, kızından aldığını satmaya başlamış...</a:t>
            </a:r>
          </a:p>
          <a:p>
            <a:pPr eaLnBrk="1" hangingPunct="1">
              <a:lnSpc>
                <a:spcPct val="80000"/>
              </a:lnSpc>
              <a:buFont typeface="Wingdings" pitchFamily="2" charset="2"/>
              <a:buNone/>
            </a:pPr>
            <a:r>
              <a:rPr lang="tr-TR" altLang="tr-TR" sz="1700" smtClean="0"/>
              <a:t>Ama Köse bu işi yutmamış...</a:t>
            </a:r>
          </a:p>
          <a:p>
            <a:pPr eaLnBrk="1" hangingPunct="1">
              <a:lnSpc>
                <a:spcPct val="80000"/>
              </a:lnSpc>
              <a:buFont typeface="Wingdings" pitchFamily="2" charset="2"/>
              <a:buNone/>
            </a:pPr>
            <a:r>
              <a:rPr lang="tr-TR" altLang="tr-TR" sz="1700" smtClean="0"/>
              <a:t>"Bana bak Ese emmi" demiş. "Bunların cevabını bilseydin, yerinde </a:t>
            </a:r>
          </a:p>
          <a:p>
            <a:pPr eaLnBrk="1" hangingPunct="1">
              <a:lnSpc>
                <a:spcPct val="80000"/>
              </a:lnSpc>
              <a:buFont typeface="Wingdings" pitchFamily="2" charset="2"/>
              <a:buNone/>
            </a:pPr>
            <a:r>
              <a:rPr lang="tr-TR" altLang="tr-TR" sz="1700" smtClean="0"/>
              <a:t>cevaplardın, belli ki sana bir akıl veren var... Biz boş insanlar değiliz.</a:t>
            </a:r>
          </a:p>
          <a:p>
            <a:pPr eaLnBrk="1" hangingPunct="1">
              <a:lnSpc>
                <a:spcPct val="80000"/>
              </a:lnSpc>
              <a:buFont typeface="Wingdings" pitchFamily="2" charset="2"/>
              <a:buNone/>
            </a:pPr>
            <a:r>
              <a:rPr lang="tr-TR" altLang="tr-TR" sz="1700" smtClean="0"/>
              <a:t>Bunları her akıl anlayamazdı. Senden ricam, bu sorularımı kim</a:t>
            </a:r>
          </a:p>
          <a:p>
            <a:pPr eaLnBrk="1" hangingPunct="1">
              <a:lnSpc>
                <a:spcPct val="80000"/>
              </a:lnSpc>
              <a:buFont typeface="Wingdings" pitchFamily="2" charset="2"/>
              <a:buNone/>
            </a:pPr>
            <a:r>
              <a:rPr lang="tr-TR" altLang="tr-TR" sz="1700" smtClean="0"/>
              <a:t>cevaplandırdıysa ona bir sorum daha olacak... Bu müşkülümü </a:t>
            </a:r>
          </a:p>
          <a:p>
            <a:pPr eaLnBrk="1" hangingPunct="1">
              <a:lnSpc>
                <a:spcPct val="80000"/>
              </a:lnSpc>
              <a:buFont typeface="Wingdings" pitchFamily="2" charset="2"/>
              <a:buNone/>
            </a:pPr>
            <a:r>
              <a:rPr lang="tr-TR" altLang="tr-TR" sz="1700" smtClean="0"/>
              <a:t>çözerseniz, sizlere duacı olurum..." Ese, kem küm etmemiş. Sözün</a:t>
            </a:r>
          </a:p>
          <a:p>
            <a:pPr eaLnBrk="1" hangingPunct="1">
              <a:lnSpc>
                <a:spcPct val="80000"/>
              </a:lnSpc>
              <a:buFont typeface="Wingdings" pitchFamily="2" charset="2"/>
              <a:buNone/>
            </a:pPr>
            <a:r>
              <a:rPr lang="tr-TR" altLang="tr-TR" sz="1700" smtClean="0"/>
              <a:t>doğrusunu söylemiş... "Yalana yaslanmaya ne gerek var Köse kardeş“</a:t>
            </a:r>
          </a:p>
          <a:p>
            <a:pPr eaLnBrk="1" hangingPunct="1">
              <a:lnSpc>
                <a:spcPct val="80000"/>
              </a:lnSpc>
              <a:buFont typeface="Wingdings" pitchFamily="2" charset="2"/>
              <a:buNone/>
            </a:pPr>
            <a:r>
              <a:rPr lang="tr-TR" altLang="tr-TR" sz="1700" smtClean="0"/>
              <a:t>demiş. "Kızım cevap verdi. Müşkülün neyse sor, onun da cevabını</a:t>
            </a:r>
          </a:p>
          <a:p>
            <a:pPr eaLnBrk="1" hangingPunct="1">
              <a:lnSpc>
                <a:spcPct val="80000"/>
              </a:lnSpc>
              <a:buFont typeface="Wingdings" pitchFamily="2" charset="2"/>
              <a:buNone/>
            </a:pPr>
            <a:r>
              <a:rPr lang="tr-TR" altLang="tr-TR" sz="1700" smtClean="0"/>
              <a:t>alalım..."</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11188" y="836613"/>
            <a:ext cx="7696200" cy="3657600"/>
          </a:xfrm>
        </p:spPr>
        <p:txBody>
          <a:bodyPr/>
          <a:lstStyle/>
          <a:p>
            <a:pPr eaLnBrk="1" hangingPunct="1">
              <a:lnSpc>
                <a:spcPct val="80000"/>
              </a:lnSpc>
              <a:buFont typeface="Wingdings" pitchFamily="2" charset="2"/>
              <a:buNone/>
            </a:pPr>
            <a:r>
              <a:rPr lang="tr-TR" altLang="tr-TR" sz="1900" smtClean="0"/>
              <a:t>Köse, bitişik odadan, kızın duyacağını tahmin et­tiği bir sesle</a:t>
            </a:r>
          </a:p>
          <a:p>
            <a:pPr eaLnBrk="1" hangingPunct="1">
              <a:lnSpc>
                <a:spcPct val="80000"/>
              </a:lnSpc>
              <a:buFont typeface="Wingdings" pitchFamily="2" charset="2"/>
              <a:buNone/>
            </a:pPr>
            <a:r>
              <a:rPr lang="tr-TR" altLang="tr-TR" sz="1900" smtClean="0"/>
              <a:t>sorusunu sormuş.</a:t>
            </a:r>
          </a:p>
          <a:p>
            <a:pPr eaLnBrk="1" hangingPunct="1">
              <a:lnSpc>
                <a:spcPct val="80000"/>
              </a:lnSpc>
              <a:buFont typeface="Wingdings" pitchFamily="2" charset="2"/>
              <a:buNone/>
            </a:pPr>
            <a:r>
              <a:rPr lang="tr-TR" altLang="tr-TR" sz="1900" smtClean="0"/>
              <a:t>Tabii, bu soru, Bey'in kâhyası olmak için çok önemli olan koyun</a:t>
            </a:r>
          </a:p>
          <a:p>
            <a:pPr eaLnBrk="1" hangingPunct="1">
              <a:lnSpc>
                <a:spcPct val="80000"/>
              </a:lnSpc>
              <a:buFont typeface="Wingdings" pitchFamily="2" charset="2"/>
              <a:buNone/>
            </a:pPr>
            <a:r>
              <a:rPr lang="tr-TR" altLang="tr-TR" sz="1900" smtClean="0"/>
              <a:t>meselesiymiş..</a:t>
            </a:r>
          </a:p>
          <a:p>
            <a:pPr eaLnBrk="1" hangingPunct="1">
              <a:lnSpc>
                <a:spcPct val="80000"/>
              </a:lnSpc>
              <a:buFont typeface="Wingdings" pitchFamily="2" charset="2"/>
              <a:buNone/>
            </a:pPr>
            <a:r>
              <a:rPr lang="tr-TR" altLang="tr-TR" sz="1900" smtClean="0"/>
              <a:t>Köse, Bey'in kendisine verdiği görevi, aynen anlatmış. Kız da</a:t>
            </a:r>
          </a:p>
          <a:p>
            <a:pPr eaLnBrk="1" hangingPunct="1">
              <a:lnSpc>
                <a:spcPct val="80000"/>
              </a:lnSpc>
              <a:buFont typeface="Wingdings" pitchFamily="2" charset="2"/>
              <a:buNone/>
            </a:pPr>
            <a:r>
              <a:rPr lang="tr-TR" altLang="tr-TR" sz="1900" smtClean="0"/>
              <a:t>bitişik odadan dinlemiş...   ,</a:t>
            </a:r>
          </a:p>
          <a:p>
            <a:pPr eaLnBrk="1" hangingPunct="1">
              <a:lnSpc>
                <a:spcPct val="80000"/>
              </a:lnSpc>
              <a:buFont typeface="Wingdings" pitchFamily="2" charset="2"/>
              <a:buNone/>
            </a:pPr>
            <a:r>
              <a:rPr lang="tr-TR" altLang="tr-TR" sz="1900" smtClean="0"/>
              <a:t>Köse, yüksek sesle, güya Ese'ye soruyor gibi konuşmuş:</a:t>
            </a:r>
          </a:p>
          <a:p>
            <a:pPr eaLnBrk="1" hangingPunct="1">
              <a:lnSpc>
                <a:spcPct val="80000"/>
              </a:lnSpc>
              <a:buFont typeface="Wingdings" pitchFamily="2" charset="2"/>
              <a:buNone/>
            </a:pPr>
            <a:r>
              <a:rPr lang="tr-TR" altLang="tr-TR" sz="1900" smtClean="0"/>
              <a:t>"Sana bir koyun alacak kadar para veriyorum. Canından can,</a:t>
            </a:r>
          </a:p>
          <a:p>
            <a:pPr eaLnBrk="1" hangingPunct="1">
              <a:lnSpc>
                <a:spcPct val="80000"/>
              </a:lnSpc>
              <a:buFont typeface="Wingdings" pitchFamily="2" charset="2"/>
              <a:buNone/>
            </a:pPr>
            <a:r>
              <a:rPr lang="tr-TR" altLang="tr-TR" sz="1900" smtClean="0"/>
              <a:t>kanından kan isterim. Üstelik, koyunumu diri, paramı geri</a:t>
            </a:r>
          </a:p>
          <a:p>
            <a:pPr eaLnBrk="1" hangingPunct="1">
              <a:lnSpc>
                <a:spcPct val="80000"/>
              </a:lnSpc>
              <a:buFont typeface="Wingdings" pitchFamily="2" charset="2"/>
              <a:buNone/>
            </a:pPr>
            <a:r>
              <a:rPr lang="tr-TR" altLang="tr-TR" sz="1900" smtClean="0"/>
              <a:t>isterim..."</a:t>
            </a:r>
          </a:p>
          <a:p>
            <a:pPr eaLnBrk="1" hangingPunct="1">
              <a:lnSpc>
                <a:spcPct val="80000"/>
              </a:lnSpc>
              <a:buFont typeface="Wingdings" pitchFamily="2" charset="2"/>
              <a:buNone/>
            </a:pPr>
            <a:r>
              <a:rPr lang="tr-TR" altLang="tr-TR" sz="1900" smtClean="0"/>
              <a:t>Köse'nin sorusu biter bitmez, kapı iki kere tıklamış. Ese, boş</a:t>
            </a:r>
          </a:p>
          <a:p>
            <a:pPr eaLnBrk="1" hangingPunct="1">
              <a:lnSpc>
                <a:spcPct val="80000"/>
              </a:lnSpc>
              <a:buFont typeface="Wingdings" pitchFamily="2" charset="2"/>
              <a:buNone/>
            </a:pPr>
            <a:r>
              <a:rPr lang="tr-TR" altLang="tr-TR" sz="1900" smtClean="0"/>
              <a:t>ayran tasını alıp çıkmış. Az sonra içeri gelmiş. Köse'nin</a:t>
            </a:r>
          </a:p>
          <a:p>
            <a:pPr eaLnBrk="1" hangingPunct="1">
              <a:lnSpc>
                <a:spcPct val="80000"/>
              </a:lnSpc>
              <a:buFont typeface="Wingdings" pitchFamily="2" charset="2"/>
              <a:buNone/>
            </a:pPr>
            <a:r>
              <a:rPr lang="tr-TR" altLang="tr-TR" sz="1900" smtClean="0"/>
              <a:t>karşısına dikilmiş...</a:t>
            </a:r>
          </a:p>
          <a:p>
            <a:pPr eaLnBrk="1" hangingPunct="1">
              <a:lnSpc>
                <a:spcPct val="80000"/>
              </a:lnSpc>
              <a:buFont typeface="Wingdings" pitchFamily="2" charset="2"/>
              <a:buNone/>
            </a:pPr>
            <a:r>
              <a:rPr lang="tr-TR" altLang="tr-TR" sz="1900" smtClean="0"/>
              <a:t>"Bak Köse Kardeş" demiş. …………………………………………………………….</a:t>
            </a:r>
          </a:p>
          <a:p>
            <a:pPr eaLnBrk="1" hangingPunct="1">
              <a:lnSpc>
                <a:spcPct val="80000"/>
              </a:lnSpc>
            </a:pPr>
            <a:endParaRPr lang="tr-TR" altLang="tr-TR" sz="1500" smtClean="0"/>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684213" y="620713"/>
            <a:ext cx="7696200" cy="3657600"/>
          </a:xfrm>
        </p:spPr>
        <p:txBody>
          <a:bodyPr/>
          <a:lstStyle/>
          <a:p>
            <a:pPr eaLnBrk="1" hangingPunct="1">
              <a:lnSpc>
                <a:spcPct val="80000"/>
              </a:lnSpc>
              <a:buFont typeface="Wingdings" pitchFamily="2" charset="2"/>
              <a:buNone/>
            </a:pPr>
            <a:r>
              <a:rPr lang="tr-TR" altLang="tr-TR" sz="1700" smtClean="0"/>
              <a:t>Köse, bir sevinmiş, bir sevinmiş ki, ne diyeceğini bilememiş. Ama bol bol</a:t>
            </a:r>
          </a:p>
          <a:p>
            <a:pPr eaLnBrk="1" hangingPunct="1">
              <a:lnSpc>
                <a:spcPct val="80000"/>
              </a:lnSpc>
              <a:buFont typeface="Wingdings" pitchFamily="2" charset="2"/>
              <a:buNone/>
            </a:pPr>
            <a:r>
              <a:rPr lang="tr-TR" altLang="tr-TR" sz="1700" smtClean="0"/>
              <a:t>duâ etmiş Ese'ye ve Ese'nin kızına... Hemen gerisin geri düşmüş buraya</a:t>
            </a:r>
          </a:p>
          <a:p>
            <a:pPr eaLnBrk="1" hangingPunct="1">
              <a:lnSpc>
                <a:spcPct val="80000"/>
              </a:lnSpc>
              <a:buFont typeface="Wingdings" pitchFamily="2" charset="2"/>
              <a:buNone/>
            </a:pPr>
            <a:r>
              <a:rPr lang="tr-TR" altLang="tr-TR" sz="1700" smtClean="0"/>
              <a:t>kadar arşınladığı yollara... Beyin yaylasında, doğumu yakın bir koyun</a:t>
            </a:r>
          </a:p>
          <a:p>
            <a:pPr eaLnBrk="1" hangingPunct="1">
              <a:lnSpc>
                <a:spcPct val="80000"/>
              </a:lnSpc>
              <a:buFont typeface="Wingdings" pitchFamily="2" charset="2"/>
              <a:buNone/>
            </a:pPr>
            <a:r>
              <a:rPr lang="tr-TR" altLang="tr-TR" sz="1700" smtClean="0"/>
              <a:t>almış ve... Ve kırk gün sonra, beyin karşısına çıkmış.</a:t>
            </a:r>
          </a:p>
          <a:p>
            <a:pPr eaLnBrk="1" hangingPunct="1">
              <a:lnSpc>
                <a:spcPct val="80000"/>
              </a:lnSpc>
              <a:buFont typeface="Wingdings" pitchFamily="2" charset="2"/>
              <a:buNone/>
            </a:pPr>
            <a:r>
              <a:rPr lang="tr-TR" altLang="tr-TR" sz="1700" smtClean="0"/>
              <a:t>"İşte beyim" demiş. "Böyle, böyle, böyle... Var mı bir diyeceğin?"</a:t>
            </a:r>
          </a:p>
          <a:p>
            <a:pPr eaLnBrk="1" hangingPunct="1">
              <a:lnSpc>
                <a:spcPct val="80000"/>
              </a:lnSpc>
              <a:buFont typeface="Wingdings" pitchFamily="2" charset="2"/>
              <a:buNone/>
            </a:pPr>
            <a:r>
              <a:rPr lang="tr-TR" altLang="tr-TR" sz="1700" smtClean="0"/>
              <a:t>Bey, çok sevinmiş... Gülerek Köse'ye bakmış:</a:t>
            </a:r>
          </a:p>
          <a:p>
            <a:pPr eaLnBrk="1" hangingPunct="1">
              <a:lnSpc>
                <a:spcPct val="80000"/>
              </a:lnSpc>
              <a:buFont typeface="Wingdings" pitchFamily="2" charset="2"/>
              <a:buNone/>
            </a:pPr>
            <a:r>
              <a:rPr lang="tr-TR" altLang="tr-TR" sz="1700" smtClean="0"/>
              <a:t>"Var diyeceğim" demiş. "Bundan geri kâhyamsın... Hem de dâmadımsın."</a:t>
            </a:r>
          </a:p>
          <a:p>
            <a:pPr eaLnBrk="1" hangingPunct="1">
              <a:lnSpc>
                <a:spcPct val="80000"/>
              </a:lnSpc>
              <a:buFont typeface="Wingdings" pitchFamily="2" charset="2"/>
              <a:buNone/>
            </a:pPr>
            <a:r>
              <a:rPr lang="tr-TR" altLang="tr-TR" sz="1700" smtClean="0"/>
              <a:t>Bey, kızını Köse'ye vermiş. Köse, öylesine se­vinmiş ki, bir anda sakalı,</a:t>
            </a:r>
          </a:p>
          <a:p>
            <a:pPr eaLnBrk="1" hangingPunct="1">
              <a:lnSpc>
                <a:spcPct val="80000"/>
              </a:lnSpc>
              <a:buFont typeface="Wingdings" pitchFamily="2" charset="2"/>
              <a:buNone/>
            </a:pPr>
            <a:r>
              <a:rPr lang="tr-TR" altLang="tr-TR" sz="1700" smtClean="0"/>
              <a:t>Bıyığı çıkmaya başlamış... Birden, aklına Ese'nin kızının iyiliği gelmiş.</a:t>
            </a:r>
          </a:p>
          <a:p>
            <a:pPr eaLnBrk="1" hangingPunct="1">
              <a:lnSpc>
                <a:spcPct val="80000"/>
              </a:lnSpc>
              <a:buFont typeface="Wingdings" pitchFamily="2" charset="2"/>
              <a:buNone/>
            </a:pPr>
            <a:r>
              <a:rPr lang="tr-TR" altLang="tr-TR" sz="1700" smtClean="0"/>
              <a:t>Beye demiş ki:</a:t>
            </a:r>
          </a:p>
          <a:p>
            <a:pPr eaLnBrk="1" hangingPunct="1">
              <a:lnSpc>
                <a:spcPct val="80000"/>
              </a:lnSpc>
              <a:buFont typeface="Wingdings" pitchFamily="2" charset="2"/>
              <a:buNone/>
            </a:pPr>
            <a:r>
              <a:rPr lang="tr-TR" altLang="tr-TR" sz="1700" smtClean="0"/>
              <a:t>"Beyim, bu akıl benim değildi. Yolda karşılaş­tığım, Ese adındaki bir</a:t>
            </a:r>
          </a:p>
          <a:p>
            <a:pPr eaLnBrk="1" hangingPunct="1">
              <a:lnSpc>
                <a:spcPct val="80000"/>
              </a:lnSpc>
              <a:buFont typeface="Wingdings" pitchFamily="2" charset="2"/>
              <a:buNone/>
            </a:pPr>
            <a:r>
              <a:rPr lang="tr-TR" altLang="tr-TR" sz="1700" smtClean="0"/>
              <a:t>adamın kızının aklıydı..."</a:t>
            </a:r>
          </a:p>
          <a:p>
            <a:pPr eaLnBrk="1" hangingPunct="1">
              <a:lnSpc>
                <a:spcPct val="80000"/>
              </a:lnSpc>
              <a:buFont typeface="Wingdings" pitchFamily="2" charset="2"/>
              <a:buNone/>
            </a:pPr>
            <a:r>
              <a:rPr lang="tr-TR" altLang="tr-TR" sz="1700" smtClean="0"/>
              <a:t>Bey buna çok sevinmiş. "Sana verecek bir kızım vardı, verdim... Onu da</a:t>
            </a:r>
          </a:p>
          <a:p>
            <a:pPr eaLnBrk="1" hangingPunct="1">
              <a:lnSpc>
                <a:spcPct val="80000"/>
              </a:lnSpc>
              <a:buFont typeface="Wingdings" pitchFamily="2" charset="2"/>
              <a:buNone/>
            </a:pPr>
            <a:r>
              <a:rPr lang="tr-TR" altLang="tr-TR" sz="1700" smtClean="0"/>
              <a:t>Alacağım bir yiğit oğlum var, aldım gitti..." demiş. Gidip Ese'nin kızını</a:t>
            </a:r>
          </a:p>
          <a:p>
            <a:pPr eaLnBrk="1" hangingPunct="1">
              <a:lnSpc>
                <a:spcPct val="80000"/>
              </a:lnSpc>
              <a:buFont typeface="Wingdings" pitchFamily="2" charset="2"/>
              <a:buNone/>
            </a:pPr>
            <a:r>
              <a:rPr lang="tr-TR" altLang="tr-TR" sz="1700" smtClean="0"/>
              <a:t>istemiş. Düğünler olmuş, muratlarına ermişler... Bize de şerbet</a:t>
            </a:r>
          </a:p>
          <a:p>
            <a:pPr eaLnBrk="1" hangingPunct="1">
              <a:lnSpc>
                <a:spcPct val="80000"/>
              </a:lnSpc>
              <a:buFont typeface="Wingdings" pitchFamily="2" charset="2"/>
              <a:buNone/>
            </a:pPr>
            <a:r>
              <a:rPr lang="tr-TR" altLang="tr-TR" sz="1700" smtClean="0"/>
              <a:t>vermişler...</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5" name="Rectangle 3"/>
          <p:cNvSpPr>
            <a:spLocks noGrp="1" noChangeArrowheads="1"/>
          </p:cNvSpPr>
          <p:nvPr>
            <p:ph type="body" sz="half" idx="1"/>
          </p:nvPr>
        </p:nvSpPr>
        <p:spPr>
          <a:xfrm>
            <a:off x="2268538" y="1828800"/>
            <a:ext cx="6264275" cy="3657600"/>
          </a:xfrm>
        </p:spPr>
        <p:txBody>
          <a:bodyPr/>
          <a:lstStyle/>
          <a:p>
            <a:pPr algn="ctr" eaLnBrk="1" hangingPunct="1">
              <a:lnSpc>
                <a:spcPct val="90000"/>
              </a:lnSpc>
              <a:buFont typeface="Wingdings" pitchFamily="2" charset="2"/>
              <a:buNone/>
            </a:pPr>
            <a:r>
              <a:rPr lang="tr-TR" altLang="tr-TR" sz="5900" smtClean="0">
                <a:latin typeface="Arial Black" pitchFamily="34" charset="0"/>
              </a:rPr>
              <a:t>İLETİŞİM</a:t>
            </a:r>
          </a:p>
          <a:p>
            <a:pPr algn="ctr" eaLnBrk="1" hangingPunct="1">
              <a:lnSpc>
                <a:spcPct val="90000"/>
              </a:lnSpc>
              <a:buFont typeface="Wingdings" pitchFamily="2" charset="2"/>
              <a:buNone/>
            </a:pPr>
            <a:endParaRPr lang="tr-TR" altLang="tr-TR" sz="5900" smtClean="0">
              <a:latin typeface="Arial Black" pitchFamily="34" charset="0"/>
            </a:endParaRPr>
          </a:p>
          <a:p>
            <a:pPr eaLnBrk="1" hangingPunct="1">
              <a:lnSpc>
                <a:spcPct val="90000"/>
              </a:lnSpc>
            </a:pPr>
            <a:r>
              <a:rPr lang="tr-TR" altLang="tr-TR" sz="2600" smtClean="0"/>
              <a:t>İnsan; düşüncelerini, duygularını, kaygılarını ve sezgilerini başkalarına iletebildiği ölçüde kendisini ifade edebilir.</a:t>
            </a:r>
          </a:p>
        </p:txBody>
      </p:sp>
      <p:pic>
        <p:nvPicPr>
          <p:cNvPr id="4099" name="Picture 4" descr="0a9f600c76[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95288" y="2276475"/>
            <a:ext cx="1905000" cy="2527300"/>
          </a:xfrm>
        </p:spPr>
      </p:pic>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Effect transition="in" filter="fade">
                                      <p:cBhvr>
                                        <p:cTn id="7" dur="2000"/>
                                        <p:tgtEl>
                                          <p:spTgt spid="197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7635">
                                            <p:txEl>
                                              <p:pRg st="2" end="2"/>
                                            </p:txEl>
                                          </p:spTgt>
                                        </p:tgtEl>
                                        <p:attrNameLst>
                                          <p:attrName>style.visibility</p:attrName>
                                        </p:attrNameLst>
                                      </p:cBhvr>
                                      <p:to>
                                        <p:strVal val="visible"/>
                                      </p:to>
                                    </p:set>
                                    <p:animEffect transition="in" filter="fade">
                                      <p:cBhvr>
                                        <p:cTn id="12" dur="2000"/>
                                        <p:tgtEl>
                                          <p:spTgt spid="197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tr-TR" altLang="tr-TR" sz="3800" b="1" smtClean="0">
                <a:solidFill>
                  <a:schemeClr val="accent1"/>
                </a:solidFill>
              </a:rPr>
              <a:t>Müfredat programında istenen kazanım</a:t>
            </a:r>
          </a:p>
        </p:txBody>
      </p:sp>
      <p:sp>
        <p:nvSpPr>
          <p:cNvPr id="22531" name="Rectangle 3"/>
          <p:cNvSpPr>
            <a:spLocks noGrp="1" noChangeArrowheads="1"/>
          </p:cNvSpPr>
          <p:nvPr>
            <p:ph type="body" idx="1"/>
          </p:nvPr>
        </p:nvSpPr>
        <p:spPr/>
        <p:txBody>
          <a:bodyPr/>
          <a:lstStyle/>
          <a:p>
            <a:pPr eaLnBrk="1" hangingPunct="1">
              <a:lnSpc>
                <a:spcPct val="90000"/>
              </a:lnSpc>
            </a:pPr>
            <a:r>
              <a:rPr lang="tr-TR" altLang="tr-TR" sz="2100" smtClean="0"/>
              <a:t>[!] Dil göstergelerinin diğer göstergelerden farklılığı sezdirilir. İnsanın anlatma kabiliyetinin en gelişmiş aracının dil olduğu söylenir. Dille gerçekleşen iletişimin resim, şekil, işaret ve vücut diliyle gerçekleştirilen iletişimden çok daha kullanışlı olduğu vurgulanır. Dilin ruh hâllerinin ve duygularının anlatılmasında da kullanılabileceği; dil göstergelerinin kendi anlam ve değerlerinden başka anlamları da ifade etmeye elverişli oldukları açıklanır. Dille gerçekleştirilen iletişimin gelecek zamanlara aktarılmak üzere saklanabildiği belirtilir.</a:t>
            </a:r>
          </a:p>
          <a:p>
            <a:pPr eaLnBrk="1" hangingPunct="1">
              <a:lnSpc>
                <a:spcPct val="90000"/>
              </a:lnSpc>
            </a:pPr>
            <a:r>
              <a:rPr lang="tr-TR" altLang="tr-TR" sz="2100" smtClean="0"/>
              <a:t>Her göstergenin bir gösteren bir de gösterilen yanı olduğu, göstergenin ses ve anlam birimlerinden oluştuğu açıklanır. Ses taklidi ile oluşan dil göstergeleri dışındakilerin varlık sebeplerinin açıklanamadığı hatırlatılır. Göstergelerin anlam bakımından kullanıldıkları yer ve zamana göre yeni değerler kazandığı belirtilir. </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sz="half" idx="1"/>
          </p:nvPr>
        </p:nvSpPr>
        <p:spPr>
          <a:xfrm>
            <a:off x="495300" y="3973513"/>
            <a:ext cx="8161338" cy="1069975"/>
          </a:xfrm>
        </p:spPr>
        <p:txBody>
          <a:bodyPr/>
          <a:lstStyle/>
          <a:p>
            <a:pPr eaLnBrk="1" hangingPunct="1">
              <a:lnSpc>
                <a:spcPct val="80000"/>
              </a:lnSpc>
            </a:pPr>
            <a:endParaRPr lang="tr-TR" altLang="tr-TR" sz="700" smtClean="0"/>
          </a:p>
          <a:p>
            <a:pPr eaLnBrk="1" hangingPunct="1">
              <a:lnSpc>
                <a:spcPct val="80000"/>
              </a:lnSpc>
            </a:pPr>
            <a:endParaRPr lang="tr-TR" altLang="tr-TR" sz="700" smtClean="0"/>
          </a:p>
          <a:p>
            <a:pPr eaLnBrk="1" hangingPunct="1">
              <a:lnSpc>
                <a:spcPct val="80000"/>
              </a:lnSpc>
            </a:pPr>
            <a:endParaRPr lang="tr-TR" altLang="tr-TR" sz="700" smtClean="0"/>
          </a:p>
          <a:p>
            <a:pPr eaLnBrk="1" hangingPunct="1">
              <a:lnSpc>
                <a:spcPct val="80000"/>
              </a:lnSpc>
            </a:pPr>
            <a:endParaRPr lang="tr-TR" altLang="tr-TR" sz="2200" smtClean="0"/>
          </a:p>
          <a:p>
            <a:pPr eaLnBrk="1" hangingPunct="1">
              <a:lnSpc>
                <a:spcPct val="80000"/>
              </a:lnSpc>
            </a:pPr>
            <a:r>
              <a:rPr lang="tr-TR" altLang="tr-TR" sz="2200" smtClean="0"/>
              <a:t>İLETİŞİMİN OLMADIĞI YERDE YALNIZLIK VARDIR.</a:t>
            </a:r>
          </a:p>
        </p:txBody>
      </p:sp>
      <p:pic>
        <p:nvPicPr>
          <p:cNvPr id="5123" name="Picture 3" descr="001[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203575" y="1052513"/>
            <a:ext cx="1789113" cy="2952750"/>
          </a:xfrm>
        </p:spPr>
      </p:pic>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538162"/>
          </a:xfrm>
        </p:spPr>
        <p:txBody>
          <a:bodyPr/>
          <a:lstStyle/>
          <a:p>
            <a:pPr eaLnBrk="1" hangingPunct="1"/>
            <a:r>
              <a:rPr lang="tr-TR" altLang="tr-TR" sz="3800" smtClean="0">
                <a:solidFill>
                  <a:srgbClr val="009900"/>
                </a:solidFill>
              </a:rPr>
              <a:t>İletişimin Ögeleri ve Yapısı</a:t>
            </a:r>
          </a:p>
        </p:txBody>
      </p:sp>
      <p:sp>
        <p:nvSpPr>
          <p:cNvPr id="6147" name="Rectangle 3"/>
          <p:cNvSpPr>
            <a:spLocks noGrp="1" noChangeArrowheads="1"/>
          </p:cNvSpPr>
          <p:nvPr>
            <p:ph type="body" idx="1"/>
          </p:nvPr>
        </p:nvSpPr>
        <p:spPr>
          <a:xfrm>
            <a:off x="685800" y="1052513"/>
            <a:ext cx="7696200" cy="4433887"/>
          </a:xfrm>
        </p:spPr>
        <p:txBody>
          <a:bodyPr/>
          <a:lstStyle/>
          <a:p>
            <a:pPr eaLnBrk="1" hangingPunct="1"/>
            <a:r>
              <a:rPr lang="tr-TR" altLang="tr-TR" sz="2600" smtClean="0"/>
              <a:t>Konuşana, yazana “</a:t>
            </a:r>
            <a:r>
              <a:rPr lang="tr-TR" altLang="tr-TR" sz="2600" smtClean="0">
                <a:solidFill>
                  <a:schemeClr val="folHlink"/>
                </a:solidFill>
              </a:rPr>
              <a:t>gönderici</a:t>
            </a:r>
            <a:r>
              <a:rPr lang="tr-TR" altLang="tr-TR" sz="2600" smtClean="0"/>
              <a:t>”;</a:t>
            </a:r>
          </a:p>
          <a:p>
            <a:pPr eaLnBrk="1" hangingPunct="1"/>
            <a:r>
              <a:rPr lang="tr-TR" altLang="tr-TR" sz="2600" smtClean="0"/>
              <a:t>Dinleyene, okuyana “</a:t>
            </a:r>
            <a:r>
              <a:rPr lang="tr-TR" altLang="tr-TR" sz="2600" smtClean="0">
                <a:solidFill>
                  <a:schemeClr val="folHlink"/>
                </a:solidFill>
              </a:rPr>
              <a:t>alıcı</a:t>
            </a:r>
            <a:r>
              <a:rPr lang="tr-TR" altLang="tr-TR" sz="2600" smtClean="0"/>
              <a:t>”;</a:t>
            </a:r>
          </a:p>
          <a:p>
            <a:pPr eaLnBrk="1" hangingPunct="1"/>
            <a:r>
              <a:rPr lang="tr-TR" altLang="tr-TR" sz="2600" smtClean="0"/>
              <a:t>Sözü edilen, yazılan hususa ”</a:t>
            </a:r>
            <a:r>
              <a:rPr lang="tr-TR" altLang="tr-TR" sz="2600" smtClean="0">
                <a:solidFill>
                  <a:schemeClr val="folHlink"/>
                </a:solidFill>
              </a:rPr>
              <a:t>ileti</a:t>
            </a:r>
            <a:r>
              <a:rPr lang="tr-TR" altLang="tr-TR" sz="2600" smtClean="0"/>
              <a:t>”</a:t>
            </a:r>
          </a:p>
          <a:p>
            <a:pPr eaLnBrk="1" hangingPunct="1"/>
            <a:r>
              <a:rPr lang="tr-TR" altLang="tr-TR" sz="2600" smtClean="0"/>
              <a:t>İleticiye “</a:t>
            </a:r>
            <a:r>
              <a:rPr lang="tr-TR" altLang="tr-TR" sz="2600" smtClean="0">
                <a:solidFill>
                  <a:schemeClr val="folHlink"/>
                </a:solidFill>
              </a:rPr>
              <a:t>söz, yazı, resim, çizgi, renk, görünüş, çeşitli işaret ve hareketler</a:t>
            </a:r>
            <a:r>
              <a:rPr lang="tr-TR" altLang="tr-TR" sz="2600" smtClean="0"/>
              <a:t>”</a:t>
            </a:r>
          </a:p>
          <a:p>
            <a:pPr eaLnBrk="1" hangingPunct="1"/>
            <a:r>
              <a:rPr lang="tr-TR" altLang="tr-TR" sz="2600" smtClean="0"/>
              <a:t>İletişimin dil biçimi halinde düzenlenmesine “</a:t>
            </a:r>
            <a:r>
              <a:rPr lang="tr-TR" altLang="tr-TR" sz="2600" smtClean="0">
                <a:solidFill>
                  <a:schemeClr val="folHlink"/>
                </a:solidFill>
              </a:rPr>
              <a:t>kodlama, şifreleme</a:t>
            </a:r>
            <a:r>
              <a:rPr lang="tr-TR" altLang="tr-TR" sz="2600" smtClean="0"/>
              <a:t>”</a:t>
            </a:r>
          </a:p>
          <a:p>
            <a:pPr eaLnBrk="1" hangingPunct="1"/>
            <a:r>
              <a:rPr lang="tr-TR" altLang="tr-TR" sz="2600" smtClean="0"/>
              <a:t>Ögeler arasındaki ilişkinin gerçekleştiği ortama da “</a:t>
            </a:r>
            <a:r>
              <a:rPr lang="tr-TR" altLang="tr-TR" sz="2600" smtClean="0">
                <a:solidFill>
                  <a:schemeClr val="folHlink"/>
                </a:solidFill>
              </a:rPr>
              <a:t>bağlam</a:t>
            </a:r>
            <a:r>
              <a:rPr lang="tr-TR" altLang="tr-TR" sz="2600" smtClean="0"/>
              <a:t>” denir.</a:t>
            </a:r>
          </a:p>
        </p:txBody>
      </p:sp>
      <p:sp>
        <p:nvSpPr>
          <p:cNvPr id="6148" name="Text Box 4"/>
          <p:cNvSpPr txBox="1">
            <a:spLocks noChangeArrowheads="1"/>
          </p:cNvSpPr>
          <p:nvPr/>
        </p:nvSpPr>
        <p:spPr bwMode="auto">
          <a:xfrm>
            <a:off x="2011363" y="5157788"/>
            <a:ext cx="6392862"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a:latin typeface="Comic Sans MS" pitchFamily="66" charset="0"/>
              </a:rPr>
              <a:t>NOT: </a:t>
            </a:r>
            <a:r>
              <a:rPr lang="tr-TR" altLang="tr-TR">
                <a:solidFill>
                  <a:schemeClr val="tx2"/>
                </a:solidFill>
                <a:latin typeface="Comic Sans MS" pitchFamily="66" charset="0"/>
              </a:rPr>
              <a:t>Gönderici bir kişi olduğu gibi, bir kurum, bir yayın organı, bir amir de olabilir.</a:t>
            </a:r>
          </a:p>
          <a:p>
            <a:pPr eaLnBrk="1" hangingPunct="1">
              <a:spcBef>
                <a:spcPct val="50000"/>
              </a:spcBef>
            </a:pPr>
            <a:r>
              <a:rPr lang="tr-TR" altLang="tr-TR">
                <a:solidFill>
                  <a:schemeClr val="tx2"/>
                </a:solidFill>
                <a:latin typeface="Comic Sans MS" pitchFamily="66" charset="0"/>
              </a:rPr>
              <a:t>Sözgelimi, reklamlar…</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val 4"/>
          <p:cNvSpPr>
            <a:spLocks noGrp="1" noChangeArrowheads="1"/>
          </p:cNvSpPr>
          <p:nvPr>
            <p:ph type="body" idx="4294967295"/>
          </p:nvPr>
        </p:nvSpPr>
        <p:spPr>
          <a:xfrm>
            <a:off x="684213" y="476250"/>
            <a:ext cx="1512887" cy="1081088"/>
          </a:xfrm>
          <a:prstGeom prst="ellipse">
            <a:avLst/>
          </a:prstGeom>
          <a:solidFill>
            <a:schemeClr val="accent1"/>
          </a:solidFill>
          <a:ln>
            <a:solidFill>
              <a:schemeClr val="tx1"/>
            </a:solidFill>
            <a:round/>
            <a:headEnd/>
            <a:tailEnd/>
          </a:ln>
        </p:spPr>
        <p:txBody>
          <a:bodyPr/>
          <a:lstStyle/>
          <a:p>
            <a:pPr eaLnBrk="1" hangingPunct="1">
              <a:buFont typeface="Wingdings" pitchFamily="2" charset="2"/>
              <a:buNone/>
            </a:pPr>
            <a:endParaRPr lang="tr-TR" altLang="tr-TR" sz="1000" smtClean="0"/>
          </a:p>
          <a:p>
            <a:pPr eaLnBrk="1" hangingPunct="1">
              <a:buFont typeface="Wingdings" pitchFamily="2" charset="2"/>
              <a:buNone/>
            </a:pPr>
            <a:endParaRPr lang="tr-TR" altLang="tr-TR" sz="1000" smtClean="0"/>
          </a:p>
        </p:txBody>
      </p:sp>
      <p:sp>
        <p:nvSpPr>
          <p:cNvPr id="7171" name="Line 5"/>
          <p:cNvSpPr>
            <a:spLocks noChangeShapeType="1"/>
          </p:cNvSpPr>
          <p:nvPr/>
        </p:nvSpPr>
        <p:spPr bwMode="auto">
          <a:xfrm flipV="1">
            <a:off x="2195513" y="981075"/>
            <a:ext cx="935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72" name="Rectangle 6"/>
          <p:cNvSpPr>
            <a:spLocks noChangeArrowheads="1"/>
          </p:cNvSpPr>
          <p:nvPr/>
        </p:nvSpPr>
        <p:spPr bwMode="auto">
          <a:xfrm>
            <a:off x="3132138" y="765175"/>
            <a:ext cx="1223962"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a:t>İleti</a:t>
            </a:r>
          </a:p>
        </p:txBody>
      </p:sp>
      <p:sp>
        <p:nvSpPr>
          <p:cNvPr id="7173" name="Text Box 9"/>
          <p:cNvSpPr txBox="1">
            <a:spLocks noChangeArrowheads="1"/>
          </p:cNvSpPr>
          <p:nvPr/>
        </p:nvSpPr>
        <p:spPr bwMode="auto">
          <a:xfrm>
            <a:off x="827088" y="836613"/>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a:t>Gönderici</a:t>
            </a:r>
          </a:p>
        </p:txBody>
      </p:sp>
      <p:sp>
        <p:nvSpPr>
          <p:cNvPr id="7174" name="Text Box 10"/>
          <p:cNvSpPr txBox="1">
            <a:spLocks noChangeArrowheads="1"/>
          </p:cNvSpPr>
          <p:nvPr/>
        </p:nvSpPr>
        <p:spPr bwMode="auto">
          <a:xfrm>
            <a:off x="2339975" y="620713"/>
            <a:ext cx="601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1600"/>
              <a:t>Şifre</a:t>
            </a:r>
          </a:p>
        </p:txBody>
      </p:sp>
      <p:sp>
        <p:nvSpPr>
          <p:cNvPr id="7175" name="Line 11"/>
          <p:cNvSpPr>
            <a:spLocks noChangeShapeType="1"/>
          </p:cNvSpPr>
          <p:nvPr/>
        </p:nvSpPr>
        <p:spPr bwMode="auto">
          <a:xfrm>
            <a:off x="4356100" y="981075"/>
            <a:ext cx="18002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76" name="Text Box 12"/>
          <p:cNvSpPr txBox="1">
            <a:spLocks noChangeArrowheads="1"/>
          </p:cNvSpPr>
          <p:nvPr/>
        </p:nvSpPr>
        <p:spPr bwMode="auto">
          <a:xfrm>
            <a:off x="4427538" y="692150"/>
            <a:ext cx="160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a:t>İletişim Kanalı</a:t>
            </a:r>
          </a:p>
        </p:txBody>
      </p:sp>
      <p:sp>
        <p:nvSpPr>
          <p:cNvPr id="7177" name="Rectangle 13"/>
          <p:cNvSpPr>
            <a:spLocks noChangeArrowheads="1"/>
          </p:cNvSpPr>
          <p:nvPr/>
        </p:nvSpPr>
        <p:spPr bwMode="auto">
          <a:xfrm>
            <a:off x="6156325" y="404813"/>
            <a:ext cx="4318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tr-TR" altLang="tr-TR"/>
          </a:p>
          <a:p>
            <a:pPr algn="ctr" eaLnBrk="1" hangingPunct="1"/>
            <a:endParaRPr lang="tr-TR" altLang="tr-TR"/>
          </a:p>
        </p:txBody>
      </p:sp>
      <p:sp>
        <p:nvSpPr>
          <p:cNvPr id="7178" name="Rectangle 15"/>
          <p:cNvSpPr>
            <a:spLocks noChangeArrowheads="1"/>
          </p:cNvSpPr>
          <p:nvPr/>
        </p:nvSpPr>
        <p:spPr bwMode="auto">
          <a:xfrm rot="5400000">
            <a:off x="5898357" y="807243"/>
            <a:ext cx="88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a:t>   Filtre</a:t>
            </a:r>
          </a:p>
        </p:txBody>
      </p:sp>
      <p:sp>
        <p:nvSpPr>
          <p:cNvPr id="7179" name="Oval 16"/>
          <p:cNvSpPr>
            <a:spLocks noChangeArrowheads="1"/>
          </p:cNvSpPr>
          <p:nvPr/>
        </p:nvSpPr>
        <p:spPr bwMode="auto">
          <a:xfrm>
            <a:off x="6588125" y="476250"/>
            <a:ext cx="1512888" cy="10810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669925" indent="-325438"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022350" indent="-350838"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339850" indent="-315913"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1681163" indent="-339725"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1383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5955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0527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509963" indent="-339725"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buFont typeface="Wingdings" pitchFamily="2" charset="2"/>
              <a:buNone/>
            </a:pPr>
            <a:endParaRPr lang="tr-TR" altLang="tr-TR" sz="1000"/>
          </a:p>
          <a:p>
            <a:pPr eaLnBrk="1" hangingPunct="1">
              <a:buFont typeface="Wingdings" pitchFamily="2" charset="2"/>
              <a:buNone/>
            </a:pPr>
            <a:endParaRPr lang="tr-TR" altLang="tr-TR" sz="1000"/>
          </a:p>
        </p:txBody>
      </p:sp>
      <p:sp>
        <p:nvSpPr>
          <p:cNvPr id="7180" name="Text Box 17"/>
          <p:cNvSpPr txBox="1">
            <a:spLocks noChangeArrowheads="1"/>
          </p:cNvSpPr>
          <p:nvPr/>
        </p:nvSpPr>
        <p:spPr bwMode="auto">
          <a:xfrm>
            <a:off x="7019925" y="8366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a:t>Alıcı</a:t>
            </a:r>
          </a:p>
        </p:txBody>
      </p:sp>
      <p:sp>
        <p:nvSpPr>
          <p:cNvPr id="7181" name="Rectangle 19"/>
          <p:cNvSpPr>
            <a:spLocks noChangeArrowheads="1"/>
          </p:cNvSpPr>
          <p:nvPr/>
        </p:nvSpPr>
        <p:spPr bwMode="auto">
          <a:xfrm>
            <a:off x="1042988" y="1773238"/>
            <a:ext cx="6913562"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a:t>Bağlam</a:t>
            </a:r>
          </a:p>
        </p:txBody>
      </p:sp>
      <p:sp>
        <p:nvSpPr>
          <p:cNvPr id="7182" name="Text Box 21"/>
          <p:cNvSpPr txBox="1">
            <a:spLocks noChangeArrowheads="1"/>
          </p:cNvSpPr>
          <p:nvPr/>
        </p:nvSpPr>
        <p:spPr bwMode="auto">
          <a:xfrm>
            <a:off x="827088" y="496888"/>
            <a:ext cx="33131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p>
        </p:txBody>
      </p:sp>
      <p:sp>
        <p:nvSpPr>
          <p:cNvPr id="7183" name="Rectangle 23"/>
          <p:cNvSpPr>
            <a:spLocks noChangeArrowheads="1"/>
          </p:cNvSpPr>
          <p:nvPr/>
        </p:nvSpPr>
        <p:spPr bwMode="auto">
          <a:xfrm>
            <a:off x="827088" y="2205038"/>
            <a:ext cx="7677150" cy="366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a:solidFill>
                  <a:srgbClr val="CC0000"/>
                </a:solidFill>
              </a:rPr>
              <a:t>Gönderici:</a:t>
            </a:r>
            <a:r>
              <a:rPr lang="tr-TR" altLang="tr-TR">
                <a:solidFill>
                  <a:schemeClr val="tx2"/>
                </a:solidFill>
              </a:rPr>
              <a:t> İletişimi değişik araçlarla başlatan</a:t>
            </a:r>
            <a:br>
              <a:rPr lang="tr-TR" altLang="tr-TR">
                <a:solidFill>
                  <a:schemeClr val="tx2"/>
                </a:solidFill>
              </a:rPr>
            </a:br>
            <a:r>
              <a:rPr lang="tr-TR" altLang="tr-TR">
                <a:solidFill>
                  <a:srgbClr val="CC0000"/>
                </a:solidFill>
              </a:rPr>
              <a:t>ileti:</a:t>
            </a:r>
            <a:r>
              <a:rPr lang="tr-TR" altLang="tr-TR">
                <a:solidFill>
                  <a:schemeClr val="tx2"/>
                </a:solidFill>
              </a:rPr>
              <a:t> Kaşı tarafa gönderilen mesaj.</a:t>
            </a:r>
            <a:br>
              <a:rPr lang="tr-TR" altLang="tr-TR">
                <a:solidFill>
                  <a:schemeClr val="tx2"/>
                </a:solidFill>
              </a:rPr>
            </a:br>
            <a:r>
              <a:rPr lang="tr-TR" altLang="tr-TR">
                <a:solidFill>
                  <a:srgbClr val="CC0000"/>
                </a:solidFill>
              </a:rPr>
              <a:t>Şifre:</a:t>
            </a:r>
            <a:r>
              <a:rPr lang="tr-TR" altLang="tr-TR">
                <a:solidFill>
                  <a:schemeClr val="tx2"/>
                </a:solidFill>
              </a:rPr>
              <a:t> İletişim şekli (konuşma, resim, rakam, hareket vs)</a:t>
            </a:r>
            <a:br>
              <a:rPr lang="tr-TR" altLang="tr-TR">
                <a:solidFill>
                  <a:schemeClr val="tx2"/>
                </a:solidFill>
              </a:rPr>
            </a:br>
            <a:r>
              <a:rPr lang="tr-TR" altLang="tr-TR">
                <a:solidFill>
                  <a:srgbClr val="CC0000"/>
                </a:solidFill>
              </a:rPr>
              <a:t>Alıcı:</a:t>
            </a:r>
            <a:r>
              <a:rPr lang="tr-TR" altLang="tr-TR">
                <a:solidFill>
                  <a:schemeClr val="tx2"/>
                </a:solidFill>
              </a:rPr>
              <a:t> İletiyi alan.</a:t>
            </a:r>
            <a:br>
              <a:rPr lang="tr-TR" altLang="tr-TR">
                <a:solidFill>
                  <a:schemeClr val="tx2"/>
                </a:solidFill>
              </a:rPr>
            </a:br>
            <a:r>
              <a:rPr lang="tr-TR" altLang="tr-TR">
                <a:solidFill>
                  <a:srgbClr val="CC0000"/>
                </a:solidFill>
              </a:rPr>
              <a:t>Bağlam:</a:t>
            </a:r>
            <a:r>
              <a:rPr lang="tr-TR" altLang="tr-TR">
                <a:solidFill>
                  <a:schemeClr val="tx2"/>
                </a:solidFill>
              </a:rPr>
              <a:t> İletiye malzeme olan konudur.</a:t>
            </a:r>
            <a:br>
              <a:rPr lang="tr-TR" altLang="tr-TR">
                <a:solidFill>
                  <a:schemeClr val="tx2"/>
                </a:solidFill>
              </a:rPr>
            </a:br>
            <a:r>
              <a:rPr lang="tr-TR" altLang="tr-TR">
                <a:solidFill>
                  <a:schemeClr val="tx2"/>
                </a:solidFill>
              </a:rPr>
              <a:t>İletişim Kanalı: İletiye sebep olan alan, ortam vs.</a:t>
            </a:r>
            <a:br>
              <a:rPr lang="tr-TR" altLang="tr-TR">
                <a:solidFill>
                  <a:schemeClr val="tx2"/>
                </a:solidFill>
              </a:rPr>
            </a:br>
            <a:r>
              <a:rPr lang="tr-TR" altLang="tr-TR">
                <a:solidFill>
                  <a:srgbClr val="CC0000"/>
                </a:solidFill>
              </a:rPr>
              <a:t>Filtre:</a:t>
            </a:r>
            <a:r>
              <a:rPr lang="tr-TR" altLang="tr-TR">
                <a:solidFill>
                  <a:schemeClr val="tx2"/>
                </a:solidFill>
              </a:rPr>
              <a:t> Alıcının mesajı değerlendirme tarzıdır. </a:t>
            </a:r>
            <a:r>
              <a:rPr lang="tr-TR" altLang="tr-TR" b="1" u="sng">
                <a:solidFill>
                  <a:srgbClr val="CC0000"/>
                </a:solidFill>
              </a:rPr>
              <a:t>Algıda etken olan unsurlar</a:t>
            </a:r>
            <a:r>
              <a:rPr lang="tr-TR" altLang="tr-TR">
                <a:solidFill>
                  <a:schemeClr val="tx2"/>
                </a:solidFill>
              </a:rPr>
              <a:t>:</a:t>
            </a:r>
            <a:br>
              <a:rPr lang="tr-TR" altLang="tr-TR">
                <a:solidFill>
                  <a:schemeClr val="tx2"/>
                </a:solidFill>
              </a:rPr>
            </a:br>
            <a:r>
              <a:rPr lang="tr-TR" altLang="tr-TR">
                <a:solidFill>
                  <a:schemeClr val="tx2"/>
                </a:solidFill>
              </a:rPr>
              <a:t>- Kişinin içinde bulunduğu  durum</a:t>
            </a:r>
            <a:br>
              <a:rPr lang="tr-TR" altLang="tr-TR">
                <a:solidFill>
                  <a:schemeClr val="tx2"/>
                </a:solidFill>
              </a:rPr>
            </a:br>
            <a:r>
              <a:rPr lang="tr-TR" altLang="tr-TR">
                <a:solidFill>
                  <a:schemeClr val="tx2"/>
                </a:solidFill>
              </a:rPr>
              <a:t>- Beklentiler</a:t>
            </a:r>
            <a:br>
              <a:rPr lang="tr-TR" altLang="tr-TR">
                <a:solidFill>
                  <a:schemeClr val="tx2"/>
                </a:solidFill>
              </a:rPr>
            </a:br>
            <a:r>
              <a:rPr lang="tr-TR" altLang="tr-TR">
                <a:solidFill>
                  <a:schemeClr val="tx2"/>
                </a:solidFill>
              </a:rPr>
              <a:t>- Geçmiş yaşam</a:t>
            </a:r>
            <a:br>
              <a:rPr lang="tr-TR" altLang="tr-TR">
                <a:solidFill>
                  <a:schemeClr val="tx2"/>
                </a:solidFill>
              </a:rPr>
            </a:br>
            <a:r>
              <a:rPr lang="tr-TR" altLang="tr-TR">
                <a:solidFill>
                  <a:schemeClr val="tx2"/>
                </a:solidFill>
              </a:rPr>
              <a:t>- Önyargılar</a:t>
            </a:r>
            <a:br>
              <a:rPr lang="tr-TR" altLang="tr-TR">
                <a:solidFill>
                  <a:schemeClr val="tx2"/>
                </a:solidFill>
              </a:rPr>
            </a:br>
            <a:r>
              <a:rPr lang="tr-TR" altLang="tr-TR">
                <a:solidFill>
                  <a:schemeClr val="tx2"/>
                </a:solidFill>
              </a:rPr>
              <a:t>- Şartlanmışlıklar</a:t>
            </a:r>
            <a:br>
              <a:rPr lang="tr-TR" altLang="tr-TR">
                <a:solidFill>
                  <a:schemeClr val="tx2"/>
                </a:solidFill>
              </a:rPr>
            </a:br>
            <a:r>
              <a:rPr lang="tr-TR" altLang="tr-TR">
                <a:solidFill>
                  <a:schemeClr val="tx2"/>
                </a:solidFill>
              </a:rPr>
              <a:t>- Toplumsal ve Kültürel unsurlar</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tr-TR" altLang="tr-TR" sz="3800" b="1" smtClean="0">
                <a:solidFill>
                  <a:schemeClr val="accent1"/>
                </a:solidFill>
              </a:rPr>
              <a:t>Müfredat programında istenen kazanım</a:t>
            </a:r>
          </a:p>
        </p:txBody>
      </p:sp>
      <p:sp>
        <p:nvSpPr>
          <p:cNvPr id="8195" name="Rectangle 3"/>
          <p:cNvSpPr>
            <a:spLocks noGrp="1" noChangeArrowheads="1"/>
          </p:cNvSpPr>
          <p:nvPr>
            <p:ph type="body" idx="1"/>
          </p:nvPr>
        </p:nvSpPr>
        <p:spPr/>
        <p:txBody>
          <a:bodyPr/>
          <a:lstStyle/>
          <a:p>
            <a:pPr eaLnBrk="1" hangingPunct="1"/>
            <a:r>
              <a:rPr lang="tr-TR" altLang="tr-TR" smtClean="0"/>
              <a:t>[!] Her türlü iletişimde göndericinin, alıcının ve gönderilecek bir iletinin, olduğu; iletişimin bir bağlamda gerçekleştiği, gönderici ile alıcı arasında ilişkiyi sağlayan bir kanal olduğu, iletinin bir iletişim kanalından bir şifre aracılığıyla gönderilmesi sonucu gerçekleştiği vurgulanır. </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0a9f600c76[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95288" y="2276475"/>
            <a:ext cx="1905000" cy="2527300"/>
          </a:xfrm>
        </p:spPr>
      </p:pic>
      <p:sp>
        <p:nvSpPr>
          <p:cNvPr id="9219" name="Rectangle 7"/>
          <p:cNvSpPr>
            <a:spLocks noGrp="1" noChangeArrowheads="1"/>
          </p:cNvSpPr>
          <p:nvPr>
            <p:ph type="body" sz="half" idx="1"/>
          </p:nvPr>
        </p:nvSpPr>
        <p:spPr>
          <a:xfrm>
            <a:off x="2124075" y="333375"/>
            <a:ext cx="6697663" cy="4032250"/>
          </a:xfrm>
        </p:spPr>
        <p:txBody>
          <a:bodyPr/>
          <a:lstStyle/>
          <a:p>
            <a:pPr eaLnBrk="1" hangingPunct="1">
              <a:lnSpc>
                <a:spcPct val="80000"/>
              </a:lnSpc>
            </a:pPr>
            <a:r>
              <a:rPr lang="tr-TR" altLang="tr-TR" sz="1700" b="1" smtClean="0"/>
              <a:t>İHTİYARIN ŞİKAYETİ</a:t>
            </a:r>
            <a:endParaRPr lang="tr-TR" altLang="tr-TR" sz="1700" smtClean="0"/>
          </a:p>
          <a:p>
            <a:pPr eaLnBrk="1" hangingPunct="1">
              <a:lnSpc>
                <a:spcPct val="80000"/>
              </a:lnSpc>
              <a:buFont typeface="Wingdings" pitchFamily="2" charset="2"/>
              <a:buNone/>
            </a:pPr>
            <a:r>
              <a:rPr lang="tr-TR" altLang="tr-TR" sz="1700" smtClean="0"/>
              <a:t>İhtiyarın biri bir doktora şikayet etti. "Dimağım yorgun</a:t>
            </a:r>
          </a:p>
          <a:p>
            <a:pPr eaLnBrk="1" hangingPunct="1">
              <a:lnSpc>
                <a:spcPct val="80000"/>
              </a:lnSpc>
              <a:buFont typeface="Wingdings" pitchFamily="2" charset="2"/>
              <a:buNone/>
            </a:pPr>
            <a:r>
              <a:rPr lang="tr-TR" altLang="tr-TR" sz="1700" smtClean="0"/>
              <a:t>aklım yerinde değil," dedi. Doktor: "Akıl zayıflığı</a:t>
            </a:r>
          </a:p>
          <a:p>
            <a:pPr eaLnBrk="1" hangingPunct="1">
              <a:lnSpc>
                <a:spcPct val="80000"/>
              </a:lnSpc>
              <a:buFont typeface="Wingdings" pitchFamily="2" charset="2"/>
              <a:buNone/>
            </a:pPr>
            <a:r>
              <a:rPr lang="tr-TR" altLang="tr-TR" sz="1700" smtClean="0"/>
              <a:t>ihtiyarlıktandır," dedi. İhtiyar: "Gözlerim de kararıyor,“</a:t>
            </a:r>
          </a:p>
          <a:p>
            <a:pPr eaLnBrk="1" hangingPunct="1">
              <a:lnSpc>
                <a:spcPct val="80000"/>
              </a:lnSpc>
              <a:buFont typeface="Wingdings" pitchFamily="2" charset="2"/>
              <a:buNone/>
            </a:pPr>
            <a:r>
              <a:rPr lang="tr-TR" altLang="tr-TR" sz="1700" smtClean="0"/>
              <a:t>dedi. Doktor: "İhtiyarlıktandır," dedi. İhtiyar: "Sırtım</a:t>
            </a:r>
          </a:p>
          <a:p>
            <a:pPr eaLnBrk="1" hangingPunct="1">
              <a:lnSpc>
                <a:spcPct val="80000"/>
              </a:lnSpc>
              <a:buFont typeface="Wingdings" pitchFamily="2" charset="2"/>
              <a:buNone/>
            </a:pPr>
            <a:r>
              <a:rPr lang="tr-TR" altLang="tr-TR" sz="1700" smtClean="0"/>
              <a:t>dehşetli ağrıyor.' dedi.</a:t>
            </a:r>
          </a:p>
          <a:p>
            <a:pPr eaLnBrk="1" hangingPunct="1">
              <a:lnSpc>
                <a:spcPct val="80000"/>
              </a:lnSpc>
              <a:buFont typeface="Wingdings" pitchFamily="2" charset="2"/>
              <a:buNone/>
            </a:pPr>
            <a:r>
              <a:rPr lang="tr-TR" altLang="tr-TR" sz="1700" smtClean="0"/>
              <a:t>Doktor: "Zavallı dostum ihtiyarlıktan," dedi.</a:t>
            </a:r>
          </a:p>
          <a:p>
            <a:pPr eaLnBrk="1" hangingPunct="1">
              <a:lnSpc>
                <a:spcPct val="80000"/>
              </a:lnSpc>
              <a:buFont typeface="Wingdings" pitchFamily="2" charset="2"/>
              <a:buNone/>
            </a:pPr>
            <a:r>
              <a:rPr lang="tr-TR" altLang="tr-TR" sz="1700" smtClean="0"/>
              <a:t>İhtiyar adam; "Ne yersem yiyeyim bana dokunuyor,</a:t>
            </a:r>
          </a:p>
          <a:p>
            <a:pPr eaLnBrk="1" hangingPunct="1">
              <a:lnSpc>
                <a:spcPct val="80000"/>
              </a:lnSpc>
              <a:buFont typeface="Wingdings" pitchFamily="2" charset="2"/>
              <a:buNone/>
            </a:pPr>
            <a:r>
              <a:rPr lang="tr-TR" altLang="tr-TR" sz="1700" smtClean="0"/>
              <a:t>hazmedemiyorum," dedi.</a:t>
            </a:r>
          </a:p>
          <a:p>
            <a:pPr eaLnBrk="1" hangingPunct="1">
              <a:lnSpc>
                <a:spcPct val="80000"/>
              </a:lnSpc>
              <a:buFont typeface="Wingdings" pitchFamily="2" charset="2"/>
              <a:buNone/>
            </a:pPr>
            <a:r>
              <a:rPr lang="tr-TR" altLang="tr-TR" sz="1700" smtClean="0"/>
              <a:t>Doktor: "Mide zayıflığı da ihtiyarlıktandır," dedi.</a:t>
            </a:r>
          </a:p>
          <a:p>
            <a:pPr eaLnBrk="1" hangingPunct="1">
              <a:lnSpc>
                <a:spcPct val="80000"/>
              </a:lnSpc>
              <a:buFont typeface="Wingdings" pitchFamily="2" charset="2"/>
              <a:buNone/>
            </a:pPr>
            <a:r>
              <a:rPr lang="tr-TR" altLang="tr-TR" sz="1700" smtClean="0"/>
              <a:t>İhtiyar: "Nefes alırken sıkıntı çekiyorum, nefes darlığım</a:t>
            </a:r>
          </a:p>
          <a:p>
            <a:pPr eaLnBrk="1" hangingPunct="1">
              <a:lnSpc>
                <a:spcPct val="80000"/>
              </a:lnSpc>
              <a:buFont typeface="Wingdings" pitchFamily="2" charset="2"/>
              <a:buNone/>
            </a:pPr>
            <a:r>
              <a:rPr lang="tr-TR" altLang="tr-TR" sz="1700" smtClean="0"/>
              <a:t>var," dedi.</a:t>
            </a:r>
          </a:p>
          <a:p>
            <a:pPr eaLnBrk="1" hangingPunct="1">
              <a:lnSpc>
                <a:spcPct val="80000"/>
              </a:lnSpc>
              <a:buFont typeface="Wingdings" pitchFamily="2" charset="2"/>
              <a:buNone/>
            </a:pPr>
            <a:r>
              <a:rPr lang="tr-TR" altLang="tr-TR" sz="1700" smtClean="0"/>
              <a:t>Doktor: "Nefes darlığı da ihtiyarlığın eseridir.</a:t>
            </a:r>
          </a:p>
          <a:p>
            <a:pPr eaLnBrk="1" hangingPunct="1">
              <a:lnSpc>
                <a:spcPct val="80000"/>
              </a:lnSpc>
              <a:buFont typeface="Wingdings" pitchFamily="2" charset="2"/>
              <a:buNone/>
            </a:pPr>
            <a:r>
              <a:rPr lang="tr-TR" altLang="tr-TR" sz="1700" smtClean="0"/>
              <a:t>‘İhtiyarlayınca insanda iki yüz türlü dert başlar' dedi.</a:t>
            </a:r>
          </a:p>
          <a:p>
            <a:pPr eaLnBrk="1" hangingPunct="1">
              <a:lnSpc>
                <a:spcPct val="80000"/>
              </a:lnSpc>
              <a:buFont typeface="Wingdings" pitchFamily="2" charset="2"/>
              <a:buNone/>
            </a:pPr>
            <a:r>
              <a:rPr lang="tr-TR" altLang="tr-TR" sz="1700" smtClean="0"/>
              <a:t>İhtiyar kızarak bağırdı:</a:t>
            </a:r>
          </a:p>
          <a:p>
            <a:pPr eaLnBrk="1" hangingPunct="1">
              <a:lnSpc>
                <a:spcPct val="80000"/>
              </a:lnSpc>
              <a:buFont typeface="Wingdings" pitchFamily="2" charset="2"/>
              <a:buNone/>
            </a:pPr>
            <a:r>
              <a:rPr lang="tr-TR" altLang="tr-TR" sz="1700" smtClean="0"/>
              <a:t>"Bre adam Allah (cc) "Her derdin bir dermanı var" dediği</a:t>
            </a:r>
          </a:p>
          <a:p>
            <a:pPr eaLnBrk="1" hangingPunct="1">
              <a:lnSpc>
                <a:spcPct val="80000"/>
              </a:lnSpc>
              <a:buFont typeface="Wingdings" pitchFamily="2" charset="2"/>
              <a:buNone/>
            </a:pPr>
            <a:r>
              <a:rPr lang="tr-TR" altLang="tr-TR" sz="1700" smtClean="0"/>
              <a:t>halde neden papağan gibi aynı şeyleri tekrarlayıp</a:t>
            </a:r>
          </a:p>
          <a:p>
            <a:pPr eaLnBrk="1" hangingPunct="1">
              <a:lnSpc>
                <a:spcPct val="80000"/>
              </a:lnSpc>
              <a:buFont typeface="Wingdings" pitchFamily="2" charset="2"/>
              <a:buNone/>
            </a:pPr>
            <a:r>
              <a:rPr lang="tr-TR" altLang="tr-TR" sz="1700" smtClean="0"/>
              <a:t>duruyorsun, sende ne akıl var ne de bilgi nereden gelip</a:t>
            </a:r>
          </a:p>
          <a:p>
            <a:pPr eaLnBrk="1" hangingPunct="1">
              <a:lnSpc>
                <a:spcPct val="80000"/>
              </a:lnSpc>
              <a:buFont typeface="Wingdings" pitchFamily="2" charset="2"/>
              <a:buNone/>
            </a:pPr>
            <a:r>
              <a:rPr lang="tr-TR" altLang="tr-TR" sz="1700" smtClean="0"/>
              <a:t>sana çattım!" dedi</a:t>
            </a:r>
          </a:p>
          <a:p>
            <a:pPr eaLnBrk="1" hangingPunct="1">
              <a:lnSpc>
                <a:spcPct val="80000"/>
              </a:lnSpc>
              <a:buFont typeface="Wingdings" pitchFamily="2" charset="2"/>
              <a:buNone/>
            </a:pPr>
            <a:r>
              <a:rPr lang="tr-TR" altLang="tr-TR" sz="1700" smtClean="0"/>
              <a:t>Doktor gülerek cevap verdi:</a:t>
            </a:r>
          </a:p>
          <a:p>
            <a:pPr eaLnBrk="1" hangingPunct="1">
              <a:lnSpc>
                <a:spcPct val="80000"/>
              </a:lnSpc>
              <a:buFont typeface="Wingdings" pitchFamily="2" charset="2"/>
              <a:buNone/>
            </a:pPr>
            <a:r>
              <a:rPr lang="tr-TR" altLang="tr-TR" sz="1700" smtClean="0"/>
              <a:t>"Ey yaşı altmış, işi bitmiş dostum bu kızgınlık, bu hiddet</a:t>
            </a:r>
          </a:p>
          <a:p>
            <a:pPr eaLnBrk="1" hangingPunct="1">
              <a:lnSpc>
                <a:spcPct val="80000"/>
              </a:lnSpc>
              <a:buFont typeface="Wingdings" pitchFamily="2" charset="2"/>
              <a:buNone/>
            </a:pPr>
            <a:r>
              <a:rPr lang="tr-TR" altLang="tr-TR" sz="1700" smtClean="0"/>
              <a:t>de ihtiyarlıktandır," dedi. (MESNEVÎ’den)</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750" y="476250"/>
            <a:ext cx="7445375" cy="2752725"/>
          </a:xfrm>
        </p:spPr>
        <p:txBody>
          <a:bodyPr/>
          <a:lstStyle/>
          <a:p>
            <a:pPr eaLnBrk="1" hangingPunct="1"/>
            <a:r>
              <a:rPr lang="tr-TR" altLang="tr-TR" sz="2500" b="1" smtClean="0">
                <a:solidFill>
                  <a:schemeClr val="tx1"/>
                </a:solidFill>
                <a:latin typeface="Century Gothic" pitchFamily="34" charset="0"/>
              </a:rPr>
              <a:t>EYAZ’IN SIRRI</a:t>
            </a:r>
            <a:br>
              <a:rPr lang="tr-TR" altLang="tr-TR" sz="2500" b="1" smtClean="0">
                <a:solidFill>
                  <a:schemeClr val="tx1"/>
                </a:solidFill>
                <a:latin typeface="Century Gothic" pitchFamily="34" charset="0"/>
              </a:rPr>
            </a:br>
            <a:r>
              <a:rPr lang="tr-TR" altLang="tr-TR" sz="1500" smtClean="0">
                <a:solidFill>
                  <a:schemeClr val="tx1"/>
                </a:solidFill>
                <a:latin typeface="Century Gothic" pitchFamily="34" charset="0"/>
              </a:rPr>
              <a:t/>
            </a:r>
            <a:br>
              <a:rPr lang="tr-TR" altLang="tr-TR" sz="1500" smtClean="0">
                <a:solidFill>
                  <a:schemeClr val="tx1"/>
                </a:solidFill>
                <a:latin typeface="Century Gothic" pitchFamily="34" charset="0"/>
              </a:rPr>
            </a:br>
            <a:r>
              <a:rPr lang="tr-TR" altLang="tr-TR" sz="1500" smtClean="0">
                <a:solidFill>
                  <a:schemeClr val="tx1"/>
                </a:solidFill>
                <a:latin typeface="Century Gothic" pitchFamily="34" charset="0"/>
              </a:rPr>
              <a:t>Gazneli Sultan Mahmud'un has kölesi Eyaz, saraya geldiği ilk gün üstünde olan postuyla çarığını bir odaya asmış, o günleri unutmamak için onları orada tutuyordu. Odanın kapısına bir kilit vurmuştu, kimseleri oraya sokmuyordu. Eyaz her gün bu odaya gelir, orada oturur ve kendi kendine: "Boşuna büyüklük taslamaya kalkışma işte çarığın işte postun," derdi.</a:t>
            </a:r>
            <a:br>
              <a:rPr lang="tr-TR" altLang="tr-TR" sz="1500" smtClean="0">
                <a:solidFill>
                  <a:schemeClr val="tx1"/>
                </a:solidFill>
                <a:latin typeface="Century Gothic" pitchFamily="34" charset="0"/>
              </a:rPr>
            </a:br>
            <a:r>
              <a:rPr lang="tr-TR" altLang="tr-TR" sz="1500" smtClean="0">
                <a:solidFill>
                  <a:schemeClr val="tx1"/>
                </a:solidFill>
                <a:latin typeface="Century Gothic" pitchFamily="34" charset="0"/>
              </a:rPr>
              <a:t>Düşmanları, onun padişaha olan yakınlığını kıskananlar, Eyaz'ın bu odada bir hazine sakladığını, altın ve gümüş torbaları biriktirdiğini sanarak onu gözden düşürmek için Sultan Mahmud'a şikayette bulundular:</a:t>
            </a:r>
            <a:br>
              <a:rPr lang="tr-TR" altLang="tr-TR" sz="1500" smtClean="0">
                <a:solidFill>
                  <a:schemeClr val="tx1"/>
                </a:solidFill>
                <a:latin typeface="Century Gothic" pitchFamily="34" charset="0"/>
              </a:rPr>
            </a:br>
            <a:r>
              <a:rPr lang="tr-TR" altLang="tr-TR" sz="1500" smtClean="0">
                <a:solidFill>
                  <a:schemeClr val="tx1"/>
                </a:solidFill>
                <a:latin typeface="Century Gothic" pitchFamily="34" charset="0"/>
              </a:rPr>
              <a:t>"Sen bu kadar değer veriyor, bu kadar ihsanda bulunuyorsun, o ise senden çaldığı altınları ve gümüşleri bir odaya kitlemiş oraya kimseyi sokmuyor," dediler. Padişah bunu söyleyenlere:</a:t>
            </a:r>
            <a:br>
              <a:rPr lang="tr-TR" altLang="tr-TR" sz="1500" smtClean="0">
                <a:solidFill>
                  <a:schemeClr val="tx1"/>
                </a:solidFill>
                <a:latin typeface="Century Gothic" pitchFamily="34" charset="0"/>
              </a:rPr>
            </a:br>
            <a:r>
              <a:rPr lang="tr-TR" altLang="tr-TR" sz="1500" smtClean="0">
                <a:solidFill>
                  <a:schemeClr val="tx1"/>
                </a:solidFill>
                <a:latin typeface="Century Gothic" pitchFamily="34" charset="0"/>
              </a:rPr>
              <a:t>"Gece yarısından sonra o odanın kilidini açarak içeriye girin, oradaki altınları, gümüş ve mücevherleri size bağışladım. Fakat neler gördüğünüzü gelip bana anlatacaksınız," dedi.</a:t>
            </a:r>
            <a:br>
              <a:rPr lang="tr-TR" altLang="tr-TR" sz="1500" smtClean="0">
                <a:solidFill>
                  <a:schemeClr val="tx1"/>
                </a:solidFill>
                <a:latin typeface="Century Gothic" pitchFamily="34" charset="0"/>
              </a:rPr>
            </a:br>
            <a:r>
              <a:rPr lang="tr-TR" altLang="tr-TR" sz="1500" smtClean="0">
                <a:solidFill>
                  <a:schemeClr val="tx1"/>
                </a:solidFill>
                <a:latin typeface="Century Gothic" pitchFamily="34" charset="0"/>
              </a:rPr>
              <a:t>Adamlar sevinerek padişahın huzurundan ayrıldılar. Sabırsızlıkla beklemeye başladılar. Gece yarısı olunca da kapının kilidini kırarak odaya daldılar. Fakat o ne? Odada bir çift çarıktan ve eski bir posttan başka bir şey yoktu. Belki yere gömmüştür altınları diye odanın içini kazmaya başladılar. Fakat yine de bir şey bulamayarak yaptıklarından ve söylediklerinden pişman olarak Sultan Mahmud'un huzuruna varıp gördüklerini olduğu gibi anlattılar. </a:t>
            </a:r>
            <a:br>
              <a:rPr lang="tr-TR" altLang="tr-TR" sz="1500" smtClean="0">
                <a:solidFill>
                  <a:schemeClr val="tx1"/>
                </a:solidFill>
                <a:latin typeface="Century Gothic" pitchFamily="34" charset="0"/>
              </a:rPr>
            </a:br>
            <a:r>
              <a:rPr lang="tr-TR" altLang="tr-TR" sz="1500" smtClean="0">
                <a:solidFill>
                  <a:schemeClr val="tx1"/>
                </a:solidFill>
                <a:latin typeface="Century Gothic" pitchFamily="34" charset="0"/>
              </a:rPr>
              <a:t>(MESNEVÎ’den)</a:t>
            </a:r>
            <a:br>
              <a:rPr lang="tr-TR" altLang="tr-TR" sz="1500" smtClean="0">
                <a:solidFill>
                  <a:schemeClr val="tx1"/>
                </a:solidFill>
                <a:latin typeface="Century Gothic" pitchFamily="34" charset="0"/>
              </a:rPr>
            </a:br>
            <a:endParaRPr lang="tr-TR" altLang="tr-TR" sz="1500" smtClean="0">
              <a:solidFill>
                <a:schemeClr val="tx1"/>
              </a:solidFill>
              <a:latin typeface="Century Gothic" pitchFamily="34" charset="0"/>
            </a:endParaRP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tr-TR" altLang="tr-TR" sz="3800" b="1" smtClean="0">
                <a:solidFill>
                  <a:schemeClr val="accent1"/>
                </a:solidFill>
              </a:rPr>
              <a:t>Müfredat programında istenen kazanım</a:t>
            </a:r>
          </a:p>
        </p:txBody>
      </p:sp>
      <p:sp>
        <p:nvSpPr>
          <p:cNvPr id="11267" name="Rectangle 3"/>
          <p:cNvSpPr>
            <a:spLocks noGrp="1" noChangeArrowheads="1"/>
          </p:cNvSpPr>
          <p:nvPr>
            <p:ph type="body" idx="1"/>
          </p:nvPr>
        </p:nvSpPr>
        <p:spPr/>
        <p:txBody>
          <a:bodyPr/>
          <a:lstStyle/>
          <a:p>
            <a:pPr eaLnBrk="1" hangingPunct="1"/>
            <a:r>
              <a:rPr lang="tr-TR" altLang="tr-TR" smtClean="0"/>
              <a:t>[!] Göstergenin kendi dışında bir başka şeyi gösteren, düşündüren, onun yerini alabilen nesne, görünüş ve olgu olduğu belirtilir. Her göstergenin gösteren ve gösterilenden oluştuğu, bunların birbirinden ayrılmadığı ifade edilir. Gösterge bilimin gösterge sistemlerini inceleyen çalışma alanı olduğu, gösterge bilimin göstergeler üzerine kurulduğu belirtilir. </a:t>
            </a:r>
          </a:p>
        </p:txBody>
      </p:sp>
      <p:sp>
        <p:nvSpPr>
          <p:cNvPr id="2" name="Altbilgi Yer Tutucusu 1"/>
          <p:cNvSpPr>
            <a:spLocks noGrp="1"/>
          </p:cNvSpPr>
          <p:nvPr>
            <p:ph type="ftr" sz="quarter" idx="11"/>
          </p:nvPr>
        </p:nvSpPr>
        <p:spPr/>
        <p:txBody>
          <a:bodyPr/>
          <a:lstStyle/>
          <a:p>
            <a:pPr>
              <a:defRPr/>
            </a:pPr>
            <a:r>
              <a:rPr lang="tr-TR" altLang="en-US" smtClean="0"/>
              <a:t>www.turkedebiyati.org</a:t>
            </a:r>
            <a:endParaRPr lang="tr-TR" altLang="en-US"/>
          </a:p>
        </p:txBody>
      </p:sp>
    </p:spTree>
  </p:cSld>
  <p:clrMapOvr>
    <a:masterClrMapping/>
  </p:clrMapOvr>
</p:sld>
</file>

<file path=ppt/theme/theme1.xml><?xml version="1.0" encoding="utf-8"?>
<a:theme xmlns:a="http://schemas.openxmlformats.org/drawingml/2006/main" name="Kenar Çizgili">
  <a:themeElements>
    <a:clrScheme name="Kenar Çizgil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enar Çizgili">
      <a:majorFont>
        <a:latin typeface="Garamond"/>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enar Çizgil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enar Çizgil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enar Çizgil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enar Çizgil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enar Çizgil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enar Çizgil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518</TotalTime>
  <Words>1995</Words>
  <Application>Microsoft Office PowerPoint</Application>
  <PresentationFormat>Ekran Gösterisi (4:3)</PresentationFormat>
  <Paragraphs>210</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Kenar Çizgili</vt:lpstr>
      <vt:lpstr>İLETİŞİMİN ÖNEMİ</vt:lpstr>
      <vt:lpstr>PowerPoint Sunusu</vt:lpstr>
      <vt:lpstr>PowerPoint Sunusu</vt:lpstr>
      <vt:lpstr>İletişimin Ögeleri ve Yapısı</vt:lpstr>
      <vt:lpstr>PowerPoint Sunusu</vt:lpstr>
      <vt:lpstr>Müfredat programında istenen kazanım</vt:lpstr>
      <vt:lpstr>PowerPoint Sunusu</vt:lpstr>
      <vt:lpstr>EYAZ’IN SIRRI  Gazneli Sultan Mahmud'un has kölesi Eyaz, saraya geldiği ilk gün üstünde olan postuyla çarığını bir odaya asmış, o günleri unutmamak için onları orada tutuyordu. Odanın kapısına bir kilit vurmuştu, kimseleri oraya sokmuyordu. Eyaz her gün bu odaya gelir, orada oturur ve kendi kendine: "Boşuna büyüklük taslamaya kalkışma işte çarığın işte postun," derdi. Düşmanları, onun padişaha olan yakınlığını kıskananlar, Eyaz'ın bu odada bir hazine sakladığını, altın ve gümüş torbaları biriktirdiğini sanarak onu gözden düşürmek için Sultan Mahmud'a şikayette bulundular: "Sen bu kadar değer veriyor, bu kadar ihsanda bulunuyorsun, o ise senden çaldığı altınları ve gümüşleri bir odaya kitlemiş oraya kimseyi sokmuyor," dediler. Padişah bunu söyleyenlere: "Gece yarısından sonra o odanın kilidini açarak içeriye girin, oradaki altınları, gümüş ve mücevherleri size bağışladım. Fakat neler gördüğünüzü gelip bana anlatacaksınız," dedi. Adamlar sevinerek padişahın huzurundan ayrıldılar. Sabırsızlıkla beklemeye başladılar. Gece yarısı olunca da kapının kilidini kırarak odaya daldılar. Fakat o ne? Odada bir çift çarıktan ve eski bir posttan başka bir şey yoktu. Belki yere gömmüştür altınları diye odanın içini kazmaya başladılar. Fakat yine de bir şey bulamayarak yaptıklarından ve söylediklerinden pişman olarak Sultan Mahmud'un huzuruna varıp gördüklerini olduğu gibi anlattılar.  (MESNEVÎ’den) </vt:lpstr>
      <vt:lpstr>Müfredat programında istenen kazanım</vt:lpstr>
      <vt:lpstr>KÖSENİN SAKALI...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Müfredat programında istenen kazanım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İLETİŞİMİN ÖNEMİ</dc:title>
  <cp:lastModifiedBy>ASuSSD</cp:lastModifiedBy>
  <cp:revision>1</cp:revision>
  <dcterms:created xsi:type="dcterms:W3CDTF">2005-09-25T09:25:47Z</dcterms:created>
  <dcterms:modified xsi:type="dcterms:W3CDTF">2023-05-02T10:42:07Z</dcterms:modified>
</cp:coreProperties>
</file>