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67" r:id="rId3"/>
    <p:sldId id="259" r:id="rId4"/>
    <p:sldId id="260" r:id="rId5"/>
    <p:sldId id="268" r:id="rId6"/>
    <p:sldId id="262" r:id="rId7"/>
    <p:sldId id="263" r:id="rId8"/>
    <p:sldId id="264" r:id="rId9"/>
    <p:sldId id="265" r:id="rId10"/>
    <p:sldId id="269" r:id="rId11"/>
    <p:sldId id="270" r:id="rId12"/>
    <p:sldId id="271" r:id="rId13"/>
    <p:sldId id="272" r:id="rId14"/>
    <p:sldId id="273" r:id="rId15"/>
  </p:sldIdLst>
  <p:sldSz cx="9144000" cy="6858000" type="screen4x3"/>
  <p:notesSz cx="6858000" cy="91440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6" d="100"/>
          <a:sy n="76" d="100"/>
        </p:scale>
        <p:origin x="-9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40" d="100"/>
          <a:sy n="40" d="100"/>
        </p:scale>
        <p:origin x="-148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defRPr kumimoji="0" sz="1200" smtClean="0"/>
            </a:lvl1pPr>
          </a:lstStyle>
          <a:p>
            <a:pPr>
              <a:defRPr/>
            </a:pPr>
            <a:r>
              <a:rPr lang="tr-TR" altLang="tr-TR"/>
              <a:t>İsmail ONAY</a:t>
            </a:r>
          </a:p>
        </p:txBody>
      </p:sp>
      <p:sp>
        <p:nvSpPr>
          <p:cNvPr id="1638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smtClean="0"/>
            </a:lvl1pPr>
          </a:lstStyle>
          <a:p>
            <a:pPr>
              <a:defRPr/>
            </a:pPr>
            <a:endParaRPr lang="tr-TR" altLang="tr-TR"/>
          </a:p>
        </p:txBody>
      </p:sp>
      <p:sp>
        <p:nvSpPr>
          <p:cNvPr id="1638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defRPr kumimoji="0" sz="1200" smtClean="0"/>
            </a:lvl1pPr>
          </a:lstStyle>
          <a:p>
            <a:pPr>
              <a:defRPr/>
            </a:pPr>
            <a:r>
              <a:rPr lang="tr-TR" altLang="tr-TR"/>
              <a:t>ANLATIM BOZUKLUKLARI</a:t>
            </a:r>
          </a:p>
        </p:txBody>
      </p:sp>
      <p:sp>
        <p:nvSpPr>
          <p:cNvPr id="1638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smtClean="0"/>
            </a:lvl1pPr>
          </a:lstStyle>
          <a:p>
            <a:pPr>
              <a:defRPr/>
            </a:pPr>
            <a:fld id="{59236700-01A3-40D2-BFDA-55A559FCC52C}" type="slidenum">
              <a:rPr lang="tr-TR" altLang="tr-TR"/>
              <a:pPr>
                <a:defRPr/>
              </a:pPr>
              <a:t>‹#›</a:t>
            </a:fld>
            <a:endParaRPr lang="tr-TR" altLang="tr-TR"/>
          </a:p>
        </p:txBody>
      </p:sp>
    </p:spTree>
    <p:extLst>
      <p:ext uri="{BB962C8B-B14F-4D97-AF65-F5344CB8AC3E}">
        <p14:creationId xmlns:p14="http://schemas.microsoft.com/office/powerpoint/2010/main" val="1527234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DF1EFEDF-CE57-4F0F-B717-BE8CFC2C0DD0}" type="datetimeFigureOut">
              <a:rPr lang="tr-TR"/>
              <a:pPr>
                <a:defRPr/>
              </a:pPr>
              <a:t>30.08.2020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103984E-5A95-42A4-B1CA-592C57A07D69}" type="slidenum">
              <a:rPr lang="tr-TR"/>
              <a:pPr>
                <a:defRPr/>
              </a:pPr>
              <a:t>‹#›</a:t>
            </a:fld>
            <a:endParaRPr lang="tr-TR"/>
          </a:p>
        </p:txBody>
      </p:sp>
    </p:spTree>
    <p:extLst>
      <p:ext uri="{BB962C8B-B14F-4D97-AF65-F5344CB8AC3E}">
        <p14:creationId xmlns:p14="http://schemas.microsoft.com/office/powerpoint/2010/main" val="21043558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57"/>
          <p:cNvGrpSpPr>
            <a:grpSpLocks/>
          </p:cNvGrpSpPr>
          <p:nvPr/>
        </p:nvGrpSpPr>
        <p:grpSpPr bwMode="auto">
          <a:xfrm>
            <a:off x="0" y="0"/>
            <a:ext cx="1557338" cy="6878638"/>
            <a:chOff x="0" y="-6"/>
            <a:chExt cx="981" cy="4333"/>
          </a:xfrm>
        </p:grpSpPr>
        <p:sp>
          <p:nvSpPr>
            <p:cNvPr id="5" name="Rectangle 58"/>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6" name="Rectangle 59"/>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sp>
          <p:nvSpPr>
            <p:cNvPr id="7" name="Rectangle 60"/>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8" name="Rectangle 61"/>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sp>
          <p:nvSpPr>
            <p:cNvPr id="9" name="Freeform 62"/>
            <p:cNvSpPr>
              <a:spLocks/>
            </p:cNvSpPr>
            <p:nvPr/>
          </p:nvSpPr>
          <p:spPr bwMode="auto">
            <a:xfrm>
              <a:off x="222" y="2636"/>
              <a:ext cx="344" cy="647"/>
            </a:xfrm>
            <a:custGeom>
              <a:avLst/>
              <a:gdLst>
                <a:gd name="T0" fmla="*/ 343 w 344"/>
                <a:gd name="T1" fmla="*/ 52 h 647"/>
                <a:gd name="T2" fmla="*/ 343 w 344"/>
                <a:gd name="T3" fmla="*/ 194 h 647"/>
                <a:gd name="T4" fmla="*/ 335 w 344"/>
                <a:gd name="T5" fmla="*/ 188 h 647"/>
                <a:gd name="T6" fmla="*/ 315 w 344"/>
                <a:gd name="T7" fmla="*/ 188 h 647"/>
                <a:gd name="T8" fmla="*/ 300 w 344"/>
                <a:gd name="T9" fmla="*/ 194 h 647"/>
                <a:gd name="T10" fmla="*/ 284 w 344"/>
                <a:gd name="T11" fmla="*/ 209 h 647"/>
                <a:gd name="T12" fmla="*/ 242 w 344"/>
                <a:gd name="T13" fmla="*/ 261 h 647"/>
                <a:gd name="T14" fmla="*/ 146 w 344"/>
                <a:gd name="T15" fmla="*/ 366 h 647"/>
                <a:gd name="T16" fmla="*/ 50 w 344"/>
                <a:gd name="T17" fmla="*/ 475 h 647"/>
                <a:gd name="T18" fmla="*/ 30 w 344"/>
                <a:gd name="T19" fmla="*/ 505 h 647"/>
                <a:gd name="T20" fmla="*/ 17 w 344"/>
                <a:gd name="T21" fmla="*/ 535 h 647"/>
                <a:gd name="T22" fmla="*/ 10 w 344"/>
                <a:gd name="T23" fmla="*/ 582 h 647"/>
                <a:gd name="T24" fmla="*/ 0 w 344"/>
                <a:gd name="T25" fmla="*/ 646 h 647"/>
                <a:gd name="T26" fmla="*/ 0 w 344"/>
                <a:gd name="T27" fmla="*/ 365 h 647"/>
                <a:gd name="T28" fmla="*/ 5 w 344"/>
                <a:gd name="T29" fmla="*/ 392 h 647"/>
                <a:gd name="T30" fmla="*/ 10 w 344"/>
                <a:gd name="T31" fmla="*/ 404 h 647"/>
                <a:gd name="T32" fmla="*/ 20 w 344"/>
                <a:gd name="T33" fmla="*/ 410 h 647"/>
                <a:gd name="T34" fmla="*/ 30 w 344"/>
                <a:gd name="T35" fmla="*/ 413 h 647"/>
                <a:gd name="T36" fmla="*/ 45 w 344"/>
                <a:gd name="T37" fmla="*/ 413 h 647"/>
                <a:gd name="T38" fmla="*/ 60 w 344"/>
                <a:gd name="T39" fmla="*/ 407 h 647"/>
                <a:gd name="T40" fmla="*/ 257 w 344"/>
                <a:gd name="T41" fmla="*/ 190 h 647"/>
                <a:gd name="T42" fmla="*/ 297 w 344"/>
                <a:gd name="T43" fmla="*/ 138 h 647"/>
                <a:gd name="T44" fmla="*/ 312 w 344"/>
                <a:gd name="T45" fmla="*/ 111 h 647"/>
                <a:gd name="T46" fmla="*/ 325 w 344"/>
                <a:gd name="T47" fmla="*/ 84 h 647"/>
                <a:gd name="T48" fmla="*/ 335 w 344"/>
                <a:gd name="T49" fmla="*/ 39 h 647"/>
                <a:gd name="T50" fmla="*/ 343 w 344"/>
                <a:gd name="T51" fmla="*/ 0 h 647"/>
                <a:gd name="T52" fmla="*/ 343 w 344"/>
                <a:gd name="T53" fmla="*/ 117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 name="Freeform 63"/>
            <p:cNvSpPr>
              <a:spLocks/>
            </p:cNvSpPr>
            <p:nvPr/>
          </p:nvSpPr>
          <p:spPr bwMode="auto">
            <a:xfrm>
              <a:off x="222" y="2908"/>
              <a:ext cx="344" cy="645"/>
            </a:xfrm>
            <a:custGeom>
              <a:avLst/>
              <a:gdLst>
                <a:gd name="T0" fmla="*/ 343 w 344"/>
                <a:gd name="T1" fmla="*/ 52 h 645"/>
                <a:gd name="T2" fmla="*/ 343 w 344"/>
                <a:gd name="T3" fmla="*/ 194 h 645"/>
                <a:gd name="T4" fmla="*/ 335 w 344"/>
                <a:gd name="T5" fmla="*/ 188 h 645"/>
                <a:gd name="T6" fmla="*/ 315 w 344"/>
                <a:gd name="T7" fmla="*/ 188 h 645"/>
                <a:gd name="T8" fmla="*/ 300 w 344"/>
                <a:gd name="T9" fmla="*/ 194 h 645"/>
                <a:gd name="T10" fmla="*/ 284 w 344"/>
                <a:gd name="T11" fmla="*/ 209 h 645"/>
                <a:gd name="T12" fmla="*/ 242 w 344"/>
                <a:gd name="T13" fmla="*/ 260 h 645"/>
                <a:gd name="T14" fmla="*/ 146 w 344"/>
                <a:gd name="T15" fmla="*/ 365 h 645"/>
                <a:gd name="T16" fmla="*/ 50 w 344"/>
                <a:gd name="T17" fmla="*/ 473 h 645"/>
                <a:gd name="T18" fmla="*/ 30 w 344"/>
                <a:gd name="T19" fmla="*/ 504 h 645"/>
                <a:gd name="T20" fmla="*/ 17 w 344"/>
                <a:gd name="T21" fmla="*/ 534 h 645"/>
                <a:gd name="T22" fmla="*/ 10 w 344"/>
                <a:gd name="T23" fmla="*/ 580 h 645"/>
                <a:gd name="T24" fmla="*/ 0 w 344"/>
                <a:gd name="T25" fmla="*/ 644 h 645"/>
                <a:gd name="T26" fmla="*/ 0 w 344"/>
                <a:gd name="T27" fmla="*/ 364 h 645"/>
                <a:gd name="T28" fmla="*/ 5 w 344"/>
                <a:gd name="T29" fmla="*/ 391 h 645"/>
                <a:gd name="T30" fmla="*/ 10 w 344"/>
                <a:gd name="T31" fmla="*/ 403 h 645"/>
                <a:gd name="T32" fmla="*/ 20 w 344"/>
                <a:gd name="T33" fmla="*/ 409 h 645"/>
                <a:gd name="T34" fmla="*/ 30 w 344"/>
                <a:gd name="T35" fmla="*/ 412 h 645"/>
                <a:gd name="T36" fmla="*/ 45 w 344"/>
                <a:gd name="T37" fmla="*/ 412 h 645"/>
                <a:gd name="T38" fmla="*/ 60 w 344"/>
                <a:gd name="T39" fmla="*/ 406 h 645"/>
                <a:gd name="T40" fmla="*/ 257 w 344"/>
                <a:gd name="T41" fmla="*/ 189 h 645"/>
                <a:gd name="T42" fmla="*/ 297 w 344"/>
                <a:gd name="T43" fmla="*/ 138 h 645"/>
                <a:gd name="T44" fmla="*/ 312 w 344"/>
                <a:gd name="T45" fmla="*/ 111 h 645"/>
                <a:gd name="T46" fmla="*/ 325 w 344"/>
                <a:gd name="T47" fmla="*/ 84 h 645"/>
                <a:gd name="T48" fmla="*/ 335 w 344"/>
                <a:gd name="T49" fmla="*/ 39 h 645"/>
                <a:gd name="T50" fmla="*/ 343 w 344"/>
                <a:gd name="T51" fmla="*/ 0 h 645"/>
                <a:gd name="T52" fmla="*/ 343 w 344"/>
                <a:gd name="T53" fmla="*/ 11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1" name="Freeform 64"/>
            <p:cNvSpPr>
              <a:spLocks/>
            </p:cNvSpPr>
            <p:nvPr/>
          </p:nvSpPr>
          <p:spPr bwMode="auto">
            <a:xfrm>
              <a:off x="222" y="3165"/>
              <a:ext cx="344" cy="645"/>
            </a:xfrm>
            <a:custGeom>
              <a:avLst/>
              <a:gdLst>
                <a:gd name="T0" fmla="*/ 343 w 344"/>
                <a:gd name="T1" fmla="*/ 52 h 645"/>
                <a:gd name="T2" fmla="*/ 343 w 344"/>
                <a:gd name="T3" fmla="*/ 194 h 645"/>
                <a:gd name="T4" fmla="*/ 335 w 344"/>
                <a:gd name="T5" fmla="*/ 188 h 645"/>
                <a:gd name="T6" fmla="*/ 315 w 344"/>
                <a:gd name="T7" fmla="*/ 188 h 645"/>
                <a:gd name="T8" fmla="*/ 300 w 344"/>
                <a:gd name="T9" fmla="*/ 194 h 645"/>
                <a:gd name="T10" fmla="*/ 284 w 344"/>
                <a:gd name="T11" fmla="*/ 209 h 645"/>
                <a:gd name="T12" fmla="*/ 242 w 344"/>
                <a:gd name="T13" fmla="*/ 260 h 645"/>
                <a:gd name="T14" fmla="*/ 146 w 344"/>
                <a:gd name="T15" fmla="*/ 365 h 645"/>
                <a:gd name="T16" fmla="*/ 50 w 344"/>
                <a:gd name="T17" fmla="*/ 473 h 645"/>
                <a:gd name="T18" fmla="*/ 30 w 344"/>
                <a:gd name="T19" fmla="*/ 504 h 645"/>
                <a:gd name="T20" fmla="*/ 17 w 344"/>
                <a:gd name="T21" fmla="*/ 534 h 645"/>
                <a:gd name="T22" fmla="*/ 10 w 344"/>
                <a:gd name="T23" fmla="*/ 580 h 645"/>
                <a:gd name="T24" fmla="*/ 0 w 344"/>
                <a:gd name="T25" fmla="*/ 644 h 645"/>
                <a:gd name="T26" fmla="*/ 0 w 344"/>
                <a:gd name="T27" fmla="*/ 364 h 645"/>
                <a:gd name="T28" fmla="*/ 5 w 344"/>
                <a:gd name="T29" fmla="*/ 391 h 645"/>
                <a:gd name="T30" fmla="*/ 10 w 344"/>
                <a:gd name="T31" fmla="*/ 403 h 645"/>
                <a:gd name="T32" fmla="*/ 20 w 344"/>
                <a:gd name="T33" fmla="*/ 409 h 645"/>
                <a:gd name="T34" fmla="*/ 30 w 344"/>
                <a:gd name="T35" fmla="*/ 412 h 645"/>
                <a:gd name="T36" fmla="*/ 45 w 344"/>
                <a:gd name="T37" fmla="*/ 412 h 645"/>
                <a:gd name="T38" fmla="*/ 60 w 344"/>
                <a:gd name="T39" fmla="*/ 406 h 645"/>
                <a:gd name="T40" fmla="*/ 257 w 344"/>
                <a:gd name="T41" fmla="*/ 189 h 645"/>
                <a:gd name="T42" fmla="*/ 297 w 344"/>
                <a:gd name="T43" fmla="*/ 138 h 645"/>
                <a:gd name="T44" fmla="*/ 312 w 344"/>
                <a:gd name="T45" fmla="*/ 111 h 645"/>
                <a:gd name="T46" fmla="*/ 325 w 344"/>
                <a:gd name="T47" fmla="*/ 84 h 645"/>
                <a:gd name="T48" fmla="*/ 335 w 344"/>
                <a:gd name="T49" fmla="*/ 39 h 645"/>
                <a:gd name="T50" fmla="*/ 343 w 344"/>
                <a:gd name="T51" fmla="*/ 0 h 645"/>
                <a:gd name="T52" fmla="*/ 343 w 344"/>
                <a:gd name="T53" fmla="*/ 11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2" name="Freeform 65"/>
            <p:cNvSpPr>
              <a:spLocks/>
            </p:cNvSpPr>
            <p:nvPr/>
          </p:nvSpPr>
          <p:spPr bwMode="auto">
            <a:xfrm>
              <a:off x="222" y="3420"/>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3" name="Freeform 66"/>
            <p:cNvSpPr>
              <a:spLocks/>
            </p:cNvSpPr>
            <p:nvPr/>
          </p:nvSpPr>
          <p:spPr bwMode="auto">
            <a:xfrm>
              <a:off x="222" y="3677"/>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4" name="Freeform 67"/>
            <p:cNvSpPr>
              <a:spLocks/>
            </p:cNvSpPr>
            <p:nvPr/>
          </p:nvSpPr>
          <p:spPr bwMode="auto">
            <a:xfrm>
              <a:off x="301" y="3932"/>
              <a:ext cx="265" cy="392"/>
            </a:xfrm>
            <a:custGeom>
              <a:avLst/>
              <a:gdLst>
                <a:gd name="T0" fmla="*/ 264 w 265"/>
                <a:gd name="T1" fmla="*/ 52 h 392"/>
                <a:gd name="T2" fmla="*/ 264 w 265"/>
                <a:gd name="T3" fmla="*/ 194 h 392"/>
                <a:gd name="T4" fmla="*/ 256 w 265"/>
                <a:gd name="T5" fmla="*/ 188 h 392"/>
                <a:gd name="T6" fmla="*/ 236 w 265"/>
                <a:gd name="T7" fmla="*/ 188 h 392"/>
                <a:gd name="T8" fmla="*/ 221 w 265"/>
                <a:gd name="T9" fmla="*/ 194 h 392"/>
                <a:gd name="T10" fmla="*/ 205 w 265"/>
                <a:gd name="T11" fmla="*/ 209 h 392"/>
                <a:gd name="T12" fmla="*/ 162 w 265"/>
                <a:gd name="T13" fmla="*/ 261 h 392"/>
                <a:gd name="T14" fmla="*/ 66 w 265"/>
                <a:gd name="T15" fmla="*/ 366 h 392"/>
                <a:gd name="T16" fmla="*/ 45 w 265"/>
                <a:gd name="T17" fmla="*/ 391 h 392"/>
                <a:gd name="T18" fmla="*/ 0 w 265"/>
                <a:gd name="T19" fmla="*/ 391 h 392"/>
                <a:gd name="T20" fmla="*/ 178 w 265"/>
                <a:gd name="T21" fmla="*/ 190 h 392"/>
                <a:gd name="T22" fmla="*/ 218 w 265"/>
                <a:gd name="T23" fmla="*/ 138 h 392"/>
                <a:gd name="T24" fmla="*/ 233 w 265"/>
                <a:gd name="T25" fmla="*/ 111 h 392"/>
                <a:gd name="T26" fmla="*/ 246 w 265"/>
                <a:gd name="T27" fmla="*/ 84 h 392"/>
                <a:gd name="T28" fmla="*/ 256 w 265"/>
                <a:gd name="T29" fmla="*/ 39 h 392"/>
                <a:gd name="T30" fmla="*/ 264 w 265"/>
                <a:gd name="T31" fmla="*/ 0 h 392"/>
                <a:gd name="T32" fmla="*/ 264 w 265"/>
                <a:gd name="T33" fmla="*/ 117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5" name="Freeform 68"/>
            <p:cNvSpPr>
              <a:spLocks/>
            </p:cNvSpPr>
            <p:nvPr/>
          </p:nvSpPr>
          <p:spPr bwMode="auto">
            <a:xfrm>
              <a:off x="222" y="2366"/>
              <a:ext cx="344" cy="645"/>
            </a:xfrm>
            <a:custGeom>
              <a:avLst/>
              <a:gdLst>
                <a:gd name="T0" fmla="*/ 343 w 344"/>
                <a:gd name="T1" fmla="*/ 52 h 645"/>
                <a:gd name="T2" fmla="*/ 343 w 344"/>
                <a:gd name="T3" fmla="*/ 194 h 645"/>
                <a:gd name="T4" fmla="*/ 335 w 344"/>
                <a:gd name="T5" fmla="*/ 188 h 645"/>
                <a:gd name="T6" fmla="*/ 315 w 344"/>
                <a:gd name="T7" fmla="*/ 188 h 645"/>
                <a:gd name="T8" fmla="*/ 300 w 344"/>
                <a:gd name="T9" fmla="*/ 194 h 645"/>
                <a:gd name="T10" fmla="*/ 284 w 344"/>
                <a:gd name="T11" fmla="*/ 209 h 645"/>
                <a:gd name="T12" fmla="*/ 242 w 344"/>
                <a:gd name="T13" fmla="*/ 260 h 645"/>
                <a:gd name="T14" fmla="*/ 146 w 344"/>
                <a:gd name="T15" fmla="*/ 365 h 645"/>
                <a:gd name="T16" fmla="*/ 50 w 344"/>
                <a:gd name="T17" fmla="*/ 473 h 645"/>
                <a:gd name="T18" fmla="*/ 30 w 344"/>
                <a:gd name="T19" fmla="*/ 504 h 645"/>
                <a:gd name="T20" fmla="*/ 17 w 344"/>
                <a:gd name="T21" fmla="*/ 534 h 645"/>
                <a:gd name="T22" fmla="*/ 10 w 344"/>
                <a:gd name="T23" fmla="*/ 580 h 645"/>
                <a:gd name="T24" fmla="*/ 0 w 344"/>
                <a:gd name="T25" fmla="*/ 644 h 645"/>
                <a:gd name="T26" fmla="*/ 0 w 344"/>
                <a:gd name="T27" fmla="*/ 364 h 645"/>
                <a:gd name="T28" fmla="*/ 5 w 344"/>
                <a:gd name="T29" fmla="*/ 391 h 645"/>
                <a:gd name="T30" fmla="*/ 10 w 344"/>
                <a:gd name="T31" fmla="*/ 403 h 645"/>
                <a:gd name="T32" fmla="*/ 20 w 344"/>
                <a:gd name="T33" fmla="*/ 409 h 645"/>
                <a:gd name="T34" fmla="*/ 30 w 344"/>
                <a:gd name="T35" fmla="*/ 412 h 645"/>
                <a:gd name="T36" fmla="*/ 45 w 344"/>
                <a:gd name="T37" fmla="*/ 412 h 645"/>
                <a:gd name="T38" fmla="*/ 60 w 344"/>
                <a:gd name="T39" fmla="*/ 406 h 645"/>
                <a:gd name="T40" fmla="*/ 257 w 344"/>
                <a:gd name="T41" fmla="*/ 189 h 645"/>
                <a:gd name="T42" fmla="*/ 297 w 344"/>
                <a:gd name="T43" fmla="*/ 138 h 645"/>
                <a:gd name="T44" fmla="*/ 312 w 344"/>
                <a:gd name="T45" fmla="*/ 111 h 645"/>
                <a:gd name="T46" fmla="*/ 325 w 344"/>
                <a:gd name="T47" fmla="*/ 84 h 645"/>
                <a:gd name="T48" fmla="*/ 335 w 344"/>
                <a:gd name="T49" fmla="*/ 39 h 645"/>
                <a:gd name="T50" fmla="*/ 343 w 344"/>
                <a:gd name="T51" fmla="*/ 0 h 645"/>
                <a:gd name="T52" fmla="*/ 343 w 344"/>
                <a:gd name="T53" fmla="*/ 11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6" name="Freeform 69"/>
            <p:cNvSpPr>
              <a:spLocks/>
            </p:cNvSpPr>
            <p:nvPr/>
          </p:nvSpPr>
          <p:spPr bwMode="auto">
            <a:xfrm>
              <a:off x="222" y="2151"/>
              <a:ext cx="346" cy="575"/>
            </a:xfrm>
            <a:custGeom>
              <a:avLst/>
              <a:gdLst>
                <a:gd name="T0" fmla="*/ 345 w 346"/>
                <a:gd name="T1" fmla="*/ 0 h 575"/>
                <a:gd name="T2" fmla="*/ 343 w 346"/>
                <a:gd name="T3" fmla="*/ 122 h 575"/>
                <a:gd name="T4" fmla="*/ 336 w 346"/>
                <a:gd name="T5" fmla="*/ 116 h 575"/>
                <a:gd name="T6" fmla="*/ 315 w 346"/>
                <a:gd name="T7" fmla="*/ 116 h 575"/>
                <a:gd name="T8" fmla="*/ 300 w 346"/>
                <a:gd name="T9" fmla="*/ 122 h 575"/>
                <a:gd name="T10" fmla="*/ 285 w 346"/>
                <a:gd name="T11" fmla="*/ 137 h 575"/>
                <a:gd name="T12" fmla="*/ 242 w 346"/>
                <a:gd name="T13" fmla="*/ 188 h 575"/>
                <a:gd name="T14" fmla="*/ 146 w 346"/>
                <a:gd name="T15" fmla="*/ 294 h 575"/>
                <a:gd name="T16" fmla="*/ 50 w 346"/>
                <a:gd name="T17" fmla="*/ 403 h 575"/>
                <a:gd name="T18" fmla="*/ 30 w 346"/>
                <a:gd name="T19" fmla="*/ 433 h 575"/>
                <a:gd name="T20" fmla="*/ 17 w 346"/>
                <a:gd name="T21" fmla="*/ 463 h 575"/>
                <a:gd name="T22" fmla="*/ 10 w 346"/>
                <a:gd name="T23" fmla="*/ 510 h 575"/>
                <a:gd name="T24" fmla="*/ 0 w 346"/>
                <a:gd name="T25" fmla="*/ 574 h 575"/>
                <a:gd name="T26" fmla="*/ 0 w 346"/>
                <a:gd name="T27" fmla="*/ 293 h 575"/>
                <a:gd name="T28" fmla="*/ 5 w 346"/>
                <a:gd name="T29" fmla="*/ 320 h 575"/>
                <a:gd name="T30" fmla="*/ 10 w 346"/>
                <a:gd name="T31" fmla="*/ 332 h 575"/>
                <a:gd name="T32" fmla="*/ 20 w 346"/>
                <a:gd name="T33" fmla="*/ 338 h 575"/>
                <a:gd name="T34" fmla="*/ 30 w 346"/>
                <a:gd name="T35" fmla="*/ 341 h 575"/>
                <a:gd name="T36" fmla="*/ 45 w 346"/>
                <a:gd name="T37" fmla="*/ 341 h 575"/>
                <a:gd name="T38" fmla="*/ 60 w 346"/>
                <a:gd name="T39" fmla="*/ 335 h 575"/>
                <a:gd name="T40" fmla="*/ 257 w 346"/>
                <a:gd name="T41" fmla="*/ 117 h 575"/>
                <a:gd name="T42" fmla="*/ 298 w 346"/>
                <a:gd name="T43" fmla="*/ 66 h 575"/>
                <a:gd name="T44" fmla="*/ 313 w 346"/>
                <a:gd name="T45" fmla="*/ 39 h 575"/>
                <a:gd name="T46" fmla="*/ 326 w 346"/>
                <a:gd name="T47" fmla="*/ 12 h 575"/>
                <a:gd name="T48" fmla="*/ 329 w 346"/>
                <a:gd name="T49" fmla="*/ 0 h 575"/>
                <a:gd name="T50" fmla="*/ 345 w 346"/>
                <a:gd name="T51" fmla="*/ 3 h 575"/>
                <a:gd name="T52" fmla="*/ 343 w 346"/>
                <a:gd name="T53" fmla="*/ 45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7" name="Rectangle 70"/>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8" name="Rectangle 71"/>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sp>
          <p:nvSpPr>
            <p:cNvPr id="19" name="Rectangle 72"/>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20" name="Rectangle 73"/>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sp>
          <p:nvSpPr>
            <p:cNvPr id="21" name="Freeform 74"/>
            <p:cNvSpPr>
              <a:spLocks/>
            </p:cNvSpPr>
            <p:nvPr/>
          </p:nvSpPr>
          <p:spPr bwMode="auto">
            <a:xfrm>
              <a:off x="222" y="497"/>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22" name="Freeform 75"/>
            <p:cNvSpPr>
              <a:spLocks/>
            </p:cNvSpPr>
            <p:nvPr/>
          </p:nvSpPr>
          <p:spPr bwMode="auto">
            <a:xfrm>
              <a:off x="222" y="754"/>
              <a:ext cx="344" cy="645"/>
            </a:xfrm>
            <a:custGeom>
              <a:avLst/>
              <a:gdLst>
                <a:gd name="T0" fmla="*/ 343 w 344"/>
                <a:gd name="T1" fmla="*/ 52 h 645"/>
                <a:gd name="T2" fmla="*/ 343 w 344"/>
                <a:gd name="T3" fmla="*/ 194 h 645"/>
                <a:gd name="T4" fmla="*/ 335 w 344"/>
                <a:gd name="T5" fmla="*/ 188 h 645"/>
                <a:gd name="T6" fmla="*/ 315 w 344"/>
                <a:gd name="T7" fmla="*/ 188 h 645"/>
                <a:gd name="T8" fmla="*/ 300 w 344"/>
                <a:gd name="T9" fmla="*/ 194 h 645"/>
                <a:gd name="T10" fmla="*/ 284 w 344"/>
                <a:gd name="T11" fmla="*/ 209 h 645"/>
                <a:gd name="T12" fmla="*/ 242 w 344"/>
                <a:gd name="T13" fmla="*/ 260 h 645"/>
                <a:gd name="T14" fmla="*/ 146 w 344"/>
                <a:gd name="T15" fmla="*/ 365 h 645"/>
                <a:gd name="T16" fmla="*/ 50 w 344"/>
                <a:gd name="T17" fmla="*/ 473 h 645"/>
                <a:gd name="T18" fmla="*/ 30 w 344"/>
                <a:gd name="T19" fmla="*/ 504 h 645"/>
                <a:gd name="T20" fmla="*/ 17 w 344"/>
                <a:gd name="T21" fmla="*/ 534 h 645"/>
                <a:gd name="T22" fmla="*/ 10 w 344"/>
                <a:gd name="T23" fmla="*/ 580 h 645"/>
                <a:gd name="T24" fmla="*/ 0 w 344"/>
                <a:gd name="T25" fmla="*/ 644 h 645"/>
                <a:gd name="T26" fmla="*/ 0 w 344"/>
                <a:gd name="T27" fmla="*/ 364 h 645"/>
                <a:gd name="T28" fmla="*/ 5 w 344"/>
                <a:gd name="T29" fmla="*/ 391 h 645"/>
                <a:gd name="T30" fmla="*/ 10 w 344"/>
                <a:gd name="T31" fmla="*/ 403 h 645"/>
                <a:gd name="T32" fmla="*/ 20 w 344"/>
                <a:gd name="T33" fmla="*/ 409 h 645"/>
                <a:gd name="T34" fmla="*/ 30 w 344"/>
                <a:gd name="T35" fmla="*/ 412 h 645"/>
                <a:gd name="T36" fmla="*/ 45 w 344"/>
                <a:gd name="T37" fmla="*/ 412 h 645"/>
                <a:gd name="T38" fmla="*/ 60 w 344"/>
                <a:gd name="T39" fmla="*/ 406 h 645"/>
                <a:gd name="T40" fmla="*/ 257 w 344"/>
                <a:gd name="T41" fmla="*/ 189 h 645"/>
                <a:gd name="T42" fmla="*/ 297 w 344"/>
                <a:gd name="T43" fmla="*/ 138 h 645"/>
                <a:gd name="T44" fmla="*/ 312 w 344"/>
                <a:gd name="T45" fmla="*/ 111 h 645"/>
                <a:gd name="T46" fmla="*/ 325 w 344"/>
                <a:gd name="T47" fmla="*/ 84 h 645"/>
                <a:gd name="T48" fmla="*/ 335 w 344"/>
                <a:gd name="T49" fmla="*/ 39 h 645"/>
                <a:gd name="T50" fmla="*/ 343 w 344"/>
                <a:gd name="T51" fmla="*/ 0 h 645"/>
                <a:gd name="T52" fmla="*/ 343 w 344"/>
                <a:gd name="T53" fmla="*/ 11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23" name="Freeform 76"/>
            <p:cNvSpPr>
              <a:spLocks/>
            </p:cNvSpPr>
            <p:nvPr/>
          </p:nvSpPr>
          <p:spPr bwMode="auto">
            <a:xfrm>
              <a:off x="222" y="1010"/>
              <a:ext cx="344" cy="645"/>
            </a:xfrm>
            <a:custGeom>
              <a:avLst/>
              <a:gdLst>
                <a:gd name="T0" fmla="*/ 343 w 344"/>
                <a:gd name="T1" fmla="*/ 52 h 645"/>
                <a:gd name="T2" fmla="*/ 343 w 344"/>
                <a:gd name="T3" fmla="*/ 194 h 645"/>
                <a:gd name="T4" fmla="*/ 335 w 344"/>
                <a:gd name="T5" fmla="*/ 188 h 645"/>
                <a:gd name="T6" fmla="*/ 315 w 344"/>
                <a:gd name="T7" fmla="*/ 188 h 645"/>
                <a:gd name="T8" fmla="*/ 300 w 344"/>
                <a:gd name="T9" fmla="*/ 194 h 645"/>
                <a:gd name="T10" fmla="*/ 284 w 344"/>
                <a:gd name="T11" fmla="*/ 209 h 645"/>
                <a:gd name="T12" fmla="*/ 242 w 344"/>
                <a:gd name="T13" fmla="*/ 260 h 645"/>
                <a:gd name="T14" fmla="*/ 146 w 344"/>
                <a:gd name="T15" fmla="*/ 365 h 645"/>
                <a:gd name="T16" fmla="*/ 50 w 344"/>
                <a:gd name="T17" fmla="*/ 473 h 645"/>
                <a:gd name="T18" fmla="*/ 30 w 344"/>
                <a:gd name="T19" fmla="*/ 504 h 645"/>
                <a:gd name="T20" fmla="*/ 17 w 344"/>
                <a:gd name="T21" fmla="*/ 534 h 645"/>
                <a:gd name="T22" fmla="*/ 10 w 344"/>
                <a:gd name="T23" fmla="*/ 580 h 645"/>
                <a:gd name="T24" fmla="*/ 0 w 344"/>
                <a:gd name="T25" fmla="*/ 644 h 645"/>
                <a:gd name="T26" fmla="*/ 0 w 344"/>
                <a:gd name="T27" fmla="*/ 364 h 645"/>
                <a:gd name="T28" fmla="*/ 5 w 344"/>
                <a:gd name="T29" fmla="*/ 391 h 645"/>
                <a:gd name="T30" fmla="*/ 10 w 344"/>
                <a:gd name="T31" fmla="*/ 403 h 645"/>
                <a:gd name="T32" fmla="*/ 20 w 344"/>
                <a:gd name="T33" fmla="*/ 409 h 645"/>
                <a:gd name="T34" fmla="*/ 30 w 344"/>
                <a:gd name="T35" fmla="*/ 412 h 645"/>
                <a:gd name="T36" fmla="*/ 45 w 344"/>
                <a:gd name="T37" fmla="*/ 412 h 645"/>
                <a:gd name="T38" fmla="*/ 60 w 344"/>
                <a:gd name="T39" fmla="*/ 406 h 645"/>
                <a:gd name="T40" fmla="*/ 257 w 344"/>
                <a:gd name="T41" fmla="*/ 189 h 645"/>
                <a:gd name="T42" fmla="*/ 297 w 344"/>
                <a:gd name="T43" fmla="*/ 138 h 645"/>
                <a:gd name="T44" fmla="*/ 312 w 344"/>
                <a:gd name="T45" fmla="*/ 111 h 645"/>
                <a:gd name="T46" fmla="*/ 325 w 344"/>
                <a:gd name="T47" fmla="*/ 84 h 645"/>
                <a:gd name="T48" fmla="*/ 335 w 344"/>
                <a:gd name="T49" fmla="*/ 39 h 645"/>
                <a:gd name="T50" fmla="*/ 343 w 344"/>
                <a:gd name="T51" fmla="*/ 0 h 645"/>
                <a:gd name="T52" fmla="*/ 343 w 344"/>
                <a:gd name="T53" fmla="*/ 11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24" name="Freeform 77"/>
            <p:cNvSpPr>
              <a:spLocks/>
            </p:cNvSpPr>
            <p:nvPr/>
          </p:nvSpPr>
          <p:spPr bwMode="auto">
            <a:xfrm>
              <a:off x="222" y="1266"/>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25" name="Freeform 78"/>
            <p:cNvSpPr>
              <a:spLocks/>
            </p:cNvSpPr>
            <p:nvPr/>
          </p:nvSpPr>
          <p:spPr bwMode="auto">
            <a:xfrm>
              <a:off x="222" y="1522"/>
              <a:ext cx="344" cy="647"/>
            </a:xfrm>
            <a:custGeom>
              <a:avLst/>
              <a:gdLst>
                <a:gd name="T0" fmla="*/ 343 w 344"/>
                <a:gd name="T1" fmla="*/ 52 h 647"/>
                <a:gd name="T2" fmla="*/ 343 w 344"/>
                <a:gd name="T3" fmla="*/ 194 h 647"/>
                <a:gd name="T4" fmla="*/ 335 w 344"/>
                <a:gd name="T5" fmla="*/ 188 h 647"/>
                <a:gd name="T6" fmla="*/ 315 w 344"/>
                <a:gd name="T7" fmla="*/ 188 h 647"/>
                <a:gd name="T8" fmla="*/ 300 w 344"/>
                <a:gd name="T9" fmla="*/ 194 h 647"/>
                <a:gd name="T10" fmla="*/ 284 w 344"/>
                <a:gd name="T11" fmla="*/ 209 h 647"/>
                <a:gd name="T12" fmla="*/ 242 w 344"/>
                <a:gd name="T13" fmla="*/ 261 h 647"/>
                <a:gd name="T14" fmla="*/ 146 w 344"/>
                <a:gd name="T15" fmla="*/ 366 h 647"/>
                <a:gd name="T16" fmla="*/ 50 w 344"/>
                <a:gd name="T17" fmla="*/ 475 h 647"/>
                <a:gd name="T18" fmla="*/ 30 w 344"/>
                <a:gd name="T19" fmla="*/ 505 h 647"/>
                <a:gd name="T20" fmla="*/ 17 w 344"/>
                <a:gd name="T21" fmla="*/ 535 h 647"/>
                <a:gd name="T22" fmla="*/ 10 w 344"/>
                <a:gd name="T23" fmla="*/ 582 h 647"/>
                <a:gd name="T24" fmla="*/ 0 w 344"/>
                <a:gd name="T25" fmla="*/ 646 h 647"/>
                <a:gd name="T26" fmla="*/ 0 w 344"/>
                <a:gd name="T27" fmla="*/ 365 h 647"/>
                <a:gd name="T28" fmla="*/ 5 w 344"/>
                <a:gd name="T29" fmla="*/ 392 h 647"/>
                <a:gd name="T30" fmla="*/ 10 w 344"/>
                <a:gd name="T31" fmla="*/ 404 h 647"/>
                <a:gd name="T32" fmla="*/ 20 w 344"/>
                <a:gd name="T33" fmla="*/ 410 h 647"/>
                <a:gd name="T34" fmla="*/ 30 w 344"/>
                <a:gd name="T35" fmla="*/ 413 h 647"/>
                <a:gd name="T36" fmla="*/ 45 w 344"/>
                <a:gd name="T37" fmla="*/ 413 h 647"/>
                <a:gd name="T38" fmla="*/ 60 w 344"/>
                <a:gd name="T39" fmla="*/ 407 h 647"/>
                <a:gd name="T40" fmla="*/ 257 w 344"/>
                <a:gd name="T41" fmla="*/ 190 h 647"/>
                <a:gd name="T42" fmla="*/ 297 w 344"/>
                <a:gd name="T43" fmla="*/ 138 h 647"/>
                <a:gd name="T44" fmla="*/ 312 w 344"/>
                <a:gd name="T45" fmla="*/ 111 h 647"/>
                <a:gd name="T46" fmla="*/ 325 w 344"/>
                <a:gd name="T47" fmla="*/ 84 h 647"/>
                <a:gd name="T48" fmla="*/ 335 w 344"/>
                <a:gd name="T49" fmla="*/ 39 h 647"/>
                <a:gd name="T50" fmla="*/ 343 w 344"/>
                <a:gd name="T51" fmla="*/ 0 h 647"/>
                <a:gd name="T52" fmla="*/ 343 w 344"/>
                <a:gd name="T53" fmla="*/ 117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26" name="Freeform 79"/>
            <p:cNvSpPr>
              <a:spLocks/>
            </p:cNvSpPr>
            <p:nvPr/>
          </p:nvSpPr>
          <p:spPr bwMode="auto">
            <a:xfrm>
              <a:off x="219" y="4178"/>
              <a:ext cx="349" cy="149"/>
            </a:xfrm>
            <a:custGeom>
              <a:avLst/>
              <a:gdLst>
                <a:gd name="T0" fmla="*/ 345 w 349"/>
                <a:gd name="T1" fmla="*/ 52 h 149"/>
                <a:gd name="T2" fmla="*/ 348 w 349"/>
                <a:gd name="T3" fmla="*/ 144 h 149"/>
                <a:gd name="T4" fmla="*/ 0 w 349"/>
                <a:gd name="T5" fmla="*/ 148 h 149"/>
                <a:gd name="T6" fmla="*/ 299 w 349"/>
                <a:gd name="T7" fmla="*/ 143 h 149"/>
                <a:gd name="T8" fmla="*/ 315 w 349"/>
                <a:gd name="T9" fmla="*/ 111 h 149"/>
                <a:gd name="T10" fmla="*/ 328 w 349"/>
                <a:gd name="T11" fmla="*/ 84 h 149"/>
                <a:gd name="T12" fmla="*/ 338 w 349"/>
                <a:gd name="T13" fmla="*/ 39 h 149"/>
                <a:gd name="T14" fmla="*/ 345 w 349"/>
                <a:gd name="T15" fmla="*/ 0 h 149"/>
                <a:gd name="T16" fmla="*/ 345 w 349"/>
                <a:gd name="T17" fmla="*/ 11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27" name="Freeform 80"/>
            <p:cNvSpPr>
              <a:spLocks/>
            </p:cNvSpPr>
            <p:nvPr/>
          </p:nvSpPr>
          <p:spPr bwMode="auto">
            <a:xfrm>
              <a:off x="222" y="211"/>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28" name="Freeform 81"/>
            <p:cNvSpPr>
              <a:spLocks/>
            </p:cNvSpPr>
            <p:nvPr/>
          </p:nvSpPr>
          <p:spPr bwMode="auto">
            <a:xfrm>
              <a:off x="222" y="-3"/>
              <a:ext cx="346" cy="574"/>
            </a:xfrm>
            <a:custGeom>
              <a:avLst/>
              <a:gdLst>
                <a:gd name="T0" fmla="*/ 345 w 346"/>
                <a:gd name="T1" fmla="*/ 0 h 574"/>
                <a:gd name="T2" fmla="*/ 343 w 346"/>
                <a:gd name="T3" fmla="*/ 122 h 574"/>
                <a:gd name="T4" fmla="*/ 336 w 346"/>
                <a:gd name="T5" fmla="*/ 116 h 574"/>
                <a:gd name="T6" fmla="*/ 315 w 346"/>
                <a:gd name="T7" fmla="*/ 116 h 574"/>
                <a:gd name="T8" fmla="*/ 300 w 346"/>
                <a:gd name="T9" fmla="*/ 122 h 574"/>
                <a:gd name="T10" fmla="*/ 285 w 346"/>
                <a:gd name="T11" fmla="*/ 137 h 574"/>
                <a:gd name="T12" fmla="*/ 242 w 346"/>
                <a:gd name="T13" fmla="*/ 188 h 574"/>
                <a:gd name="T14" fmla="*/ 146 w 346"/>
                <a:gd name="T15" fmla="*/ 294 h 574"/>
                <a:gd name="T16" fmla="*/ 50 w 346"/>
                <a:gd name="T17" fmla="*/ 402 h 574"/>
                <a:gd name="T18" fmla="*/ 30 w 346"/>
                <a:gd name="T19" fmla="*/ 432 h 574"/>
                <a:gd name="T20" fmla="*/ 17 w 346"/>
                <a:gd name="T21" fmla="*/ 462 h 574"/>
                <a:gd name="T22" fmla="*/ 10 w 346"/>
                <a:gd name="T23" fmla="*/ 509 h 574"/>
                <a:gd name="T24" fmla="*/ 0 w 346"/>
                <a:gd name="T25" fmla="*/ 573 h 574"/>
                <a:gd name="T26" fmla="*/ 0 w 346"/>
                <a:gd name="T27" fmla="*/ 292 h 574"/>
                <a:gd name="T28" fmla="*/ 5 w 346"/>
                <a:gd name="T29" fmla="*/ 319 h 574"/>
                <a:gd name="T30" fmla="*/ 10 w 346"/>
                <a:gd name="T31" fmla="*/ 331 h 574"/>
                <a:gd name="T32" fmla="*/ 20 w 346"/>
                <a:gd name="T33" fmla="*/ 337 h 574"/>
                <a:gd name="T34" fmla="*/ 30 w 346"/>
                <a:gd name="T35" fmla="*/ 340 h 574"/>
                <a:gd name="T36" fmla="*/ 45 w 346"/>
                <a:gd name="T37" fmla="*/ 340 h 574"/>
                <a:gd name="T38" fmla="*/ 60 w 346"/>
                <a:gd name="T39" fmla="*/ 334 h 574"/>
                <a:gd name="T40" fmla="*/ 257 w 346"/>
                <a:gd name="T41" fmla="*/ 117 h 574"/>
                <a:gd name="T42" fmla="*/ 298 w 346"/>
                <a:gd name="T43" fmla="*/ 66 h 574"/>
                <a:gd name="T44" fmla="*/ 313 w 346"/>
                <a:gd name="T45" fmla="*/ 39 h 574"/>
                <a:gd name="T46" fmla="*/ 326 w 346"/>
                <a:gd name="T47" fmla="*/ 12 h 574"/>
                <a:gd name="T48" fmla="*/ 329 w 346"/>
                <a:gd name="T49" fmla="*/ 0 h 574"/>
                <a:gd name="T50" fmla="*/ 345 w 346"/>
                <a:gd name="T51" fmla="*/ 3 h 574"/>
                <a:gd name="T52" fmla="*/ 343 w 346"/>
                <a:gd name="T53" fmla="*/ 45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29" name="Freeform 82"/>
            <p:cNvSpPr>
              <a:spLocks/>
            </p:cNvSpPr>
            <p:nvPr/>
          </p:nvSpPr>
          <p:spPr bwMode="auto">
            <a:xfrm>
              <a:off x="224" y="-6"/>
              <a:ext cx="154" cy="294"/>
            </a:xfrm>
            <a:custGeom>
              <a:avLst/>
              <a:gdLst>
                <a:gd name="T0" fmla="*/ 153 w 154"/>
                <a:gd name="T1" fmla="*/ 3 h 294"/>
                <a:gd name="T2" fmla="*/ 50 w 154"/>
                <a:gd name="T3" fmla="*/ 122 h 294"/>
                <a:gd name="T4" fmla="*/ 30 w 154"/>
                <a:gd name="T5" fmla="*/ 152 h 294"/>
                <a:gd name="T6" fmla="*/ 17 w 154"/>
                <a:gd name="T7" fmla="*/ 182 h 294"/>
                <a:gd name="T8" fmla="*/ 10 w 154"/>
                <a:gd name="T9" fmla="*/ 229 h 294"/>
                <a:gd name="T10" fmla="*/ 0 w 154"/>
                <a:gd name="T11" fmla="*/ 293 h 294"/>
                <a:gd name="T12" fmla="*/ 0 w 154"/>
                <a:gd name="T13" fmla="*/ 12 h 294"/>
                <a:gd name="T14" fmla="*/ 5 w 154"/>
                <a:gd name="T15" fmla="*/ 39 h 294"/>
                <a:gd name="T16" fmla="*/ 10 w 154"/>
                <a:gd name="T17" fmla="*/ 51 h 294"/>
                <a:gd name="T18" fmla="*/ 20 w 154"/>
                <a:gd name="T19" fmla="*/ 57 h 294"/>
                <a:gd name="T20" fmla="*/ 30 w 154"/>
                <a:gd name="T21" fmla="*/ 60 h 294"/>
                <a:gd name="T22" fmla="*/ 45 w 154"/>
                <a:gd name="T23" fmla="*/ 60 h 294"/>
                <a:gd name="T24" fmla="*/ 60 w 154"/>
                <a:gd name="T25" fmla="*/ 54 h 294"/>
                <a:gd name="T26" fmla="*/ 110 w 154"/>
                <a:gd name="T27"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30" name="Freeform 83"/>
            <p:cNvSpPr>
              <a:spLocks/>
            </p:cNvSpPr>
            <p:nvPr/>
          </p:nvSpPr>
          <p:spPr bwMode="auto">
            <a:xfrm>
              <a:off x="222" y="1796"/>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31" name="Rectangle 84"/>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32" name="Line 85"/>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33" name="Line 86"/>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grpSp>
      <p:grpSp>
        <p:nvGrpSpPr>
          <p:cNvPr id="34" name="Group 91"/>
          <p:cNvGrpSpPr>
            <a:grpSpLocks/>
          </p:cNvGrpSpPr>
          <p:nvPr/>
        </p:nvGrpSpPr>
        <p:grpSpPr bwMode="auto">
          <a:xfrm>
            <a:off x="523875" y="1428750"/>
            <a:ext cx="2095500" cy="2095500"/>
            <a:chOff x="330" y="900"/>
            <a:chExt cx="1320" cy="1320"/>
          </a:xfrm>
        </p:grpSpPr>
        <p:sp>
          <p:nvSpPr>
            <p:cNvPr id="35" name="Rectangle 37"/>
            <p:cNvSpPr>
              <a:spLocks noChangeArrowheads="1"/>
            </p:cNvSpPr>
            <p:nvPr/>
          </p:nvSpPr>
          <p:spPr bwMode="auto">
            <a:xfrm>
              <a:off x="975" y="900"/>
              <a:ext cx="675" cy="1320"/>
            </a:xfrm>
            <a:prstGeom prst="rect">
              <a:avLst/>
            </a:prstGeom>
            <a:gradFill rotWithShape="0">
              <a:gsLst>
                <a:gs pos="0">
                  <a:schemeClr val="bg1">
                    <a:gamma/>
                    <a:shade val="46275"/>
                    <a:invGamma/>
                  </a:schemeClr>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grpSp>
          <p:nvGrpSpPr>
            <p:cNvPr id="36" name="Group 90"/>
            <p:cNvGrpSpPr>
              <a:grpSpLocks/>
            </p:cNvGrpSpPr>
            <p:nvPr/>
          </p:nvGrpSpPr>
          <p:grpSpPr bwMode="auto">
            <a:xfrm>
              <a:off x="330" y="1015"/>
              <a:ext cx="1079" cy="1060"/>
              <a:chOff x="330" y="1015"/>
              <a:chExt cx="1079" cy="1060"/>
            </a:xfrm>
          </p:grpSpPr>
          <p:grpSp>
            <p:nvGrpSpPr>
              <p:cNvPr id="37" name="Group 88"/>
              <p:cNvGrpSpPr>
                <a:grpSpLocks/>
              </p:cNvGrpSpPr>
              <p:nvPr/>
            </p:nvGrpSpPr>
            <p:grpSpPr bwMode="auto">
              <a:xfrm>
                <a:off x="330" y="1015"/>
                <a:ext cx="1079" cy="1060"/>
                <a:chOff x="330" y="1015"/>
                <a:chExt cx="1079" cy="1060"/>
              </a:xfrm>
            </p:grpSpPr>
            <p:grpSp>
              <p:nvGrpSpPr>
                <p:cNvPr id="45" name="Group 87"/>
                <p:cNvGrpSpPr>
                  <a:grpSpLocks/>
                </p:cNvGrpSpPr>
                <p:nvPr/>
              </p:nvGrpSpPr>
              <p:grpSpPr bwMode="auto">
                <a:xfrm>
                  <a:off x="330" y="1015"/>
                  <a:ext cx="1079" cy="1060"/>
                  <a:chOff x="330" y="1015"/>
                  <a:chExt cx="1079" cy="1060"/>
                </a:xfrm>
              </p:grpSpPr>
              <p:sp>
                <p:nvSpPr>
                  <p:cNvPr id="50" name="Rectangle 38"/>
                  <p:cNvSpPr>
                    <a:spLocks noChangeArrowheads="1"/>
                  </p:cNvSpPr>
                  <p:nvPr/>
                </p:nvSpPr>
                <p:spPr bwMode="auto">
                  <a:xfrm>
                    <a:off x="333" y="1910"/>
                    <a:ext cx="1074" cy="165"/>
                  </a:xfrm>
                  <a:prstGeom prst="rect">
                    <a:avLst/>
                  </a:prstGeom>
                  <a:gradFill rotWithShape="0">
                    <a:gsLst>
                      <a:gs pos="0">
                        <a:schemeClr val="accent1"/>
                      </a:gs>
                      <a:gs pos="100000">
                        <a:schemeClr val="accent1">
                          <a:gamma/>
                          <a:shade val="46275"/>
                          <a:invGamma/>
                        </a:scheme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51" name="Rectangle 39"/>
                  <p:cNvSpPr>
                    <a:spLocks noChangeArrowheads="1"/>
                  </p:cNvSpPr>
                  <p:nvPr/>
                </p:nvSpPr>
                <p:spPr bwMode="auto">
                  <a:xfrm>
                    <a:off x="333" y="1015"/>
                    <a:ext cx="1074" cy="165"/>
                  </a:xfrm>
                  <a:prstGeom prst="rect">
                    <a:avLst/>
                  </a:prstGeom>
                  <a:gradFill rotWithShape="0">
                    <a:gsLst>
                      <a:gs pos="0">
                        <a:schemeClr val="accent1">
                          <a:gamma/>
                          <a:shade val="46275"/>
                          <a:invGamma/>
                        </a:schemeClr>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52" name="AutoShape 40"/>
                  <p:cNvSpPr>
                    <a:spLocks noChangeArrowheads="1"/>
                  </p:cNvSpPr>
                  <p:nvPr/>
                </p:nvSpPr>
                <p:spPr bwMode="auto">
                  <a:xfrm rot="5400000" flipV="1">
                    <a:off x="-91" y="144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53" name="AutoShape 41"/>
                  <p:cNvSpPr>
                    <a:spLocks noChangeArrowheads="1"/>
                  </p:cNvSpPr>
                  <p:nvPr/>
                </p:nvSpPr>
                <p:spPr bwMode="auto">
                  <a:xfrm rot="-5400000" flipH="1" flipV="1">
                    <a:off x="802" y="143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grpSp>
            <p:sp>
              <p:nvSpPr>
                <p:cNvPr id="46" name="Rectangle 43"/>
                <p:cNvSpPr>
                  <a:spLocks noChangeArrowheads="1"/>
                </p:cNvSpPr>
                <p:nvPr/>
              </p:nvSpPr>
              <p:spPr bwMode="auto">
                <a:xfrm>
                  <a:off x="433" y="1111"/>
                  <a:ext cx="874" cy="868"/>
                </a:xfrm>
                <a:prstGeom prst="rect">
                  <a:avLst/>
                </a:prstGeom>
                <a:gradFill rotWithShape="0">
                  <a:gsLst>
                    <a:gs pos="0">
                      <a:schemeClr val="accent1">
                        <a:gamma/>
                        <a:shade val="46275"/>
                        <a:invGamma/>
                      </a:schemeClr>
                    </a:gs>
                    <a:gs pos="100000">
                      <a:schemeClr val="accent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47" name="Oval 44"/>
                <p:cNvSpPr>
                  <a:spLocks noChangeArrowheads="1"/>
                </p:cNvSpPr>
                <p:nvPr/>
              </p:nvSpPr>
              <p:spPr bwMode="auto">
                <a:xfrm>
                  <a:off x="484" y="1170"/>
                  <a:ext cx="772" cy="750"/>
                </a:xfrm>
                <a:prstGeom prst="ellipse">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sp>
              <p:nvSpPr>
                <p:cNvPr id="48" name="Oval 45"/>
                <p:cNvSpPr>
                  <a:spLocks noChangeArrowheads="1"/>
                </p:cNvSpPr>
                <p:nvPr/>
              </p:nvSpPr>
              <p:spPr bwMode="auto">
                <a:xfrm>
                  <a:off x="559" y="1241"/>
                  <a:ext cx="622" cy="608"/>
                </a:xfrm>
                <a:prstGeom prst="ellipse">
                  <a:avLst/>
                </a:prstGeom>
                <a:gradFill rotWithShape="0">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sp>
              <p:nvSpPr>
                <p:cNvPr id="49" name="Oval 46"/>
                <p:cNvSpPr>
                  <a:spLocks noChangeArrowheads="1"/>
                </p:cNvSpPr>
                <p:nvPr/>
              </p:nvSpPr>
              <p:spPr bwMode="auto">
                <a:xfrm>
                  <a:off x="624" y="1303"/>
                  <a:ext cx="492" cy="484"/>
                </a:xfrm>
                <a:prstGeom prst="ellipse">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grpSp>
          <p:grpSp>
            <p:nvGrpSpPr>
              <p:cNvPr id="38" name="Group 89"/>
              <p:cNvGrpSpPr>
                <a:grpSpLocks/>
              </p:cNvGrpSpPr>
              <p:nvPr/>
            </p:nvGrpSpPr>
            <p:grpSpPr bwMode="auto">
              <a:xfrm>
                <a:off x="634" y="1345"/>
                <a:ext cx="447" cy="402"/>
                <a:chOff x="634" y="1345"/>
                <a:chExt cx="447" cy="402"/>
              </a:xfrm>
            </p:grpSpPr>
            <p:sp>
              <p:nvSpPr>
                <p:cNvPr id="39" name="Arc 48"/>
                <p:cNvSpPr>
                  <a:spLocks/>
                </p:cNvSpPr>
                <p:nvPr/>
              </p:nvSpPr>
              <p:spPr bwMode="auto">
                <a:xfrm>
                  <a:off x="856" y="1409"/>
                  <a:ext cx="34" cy="28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0" y="0"/>
                      </a:moveTo>
                      <a:cubicBezTo>
                        <a:pt x="11929" y="0"/>
                        <a:pt x="21600" y="9670"/>
                        <a:pt x="21600" y="21600"/>
                      </a:cubicBezTo>
                      <a:cubicBezTo>
                        <a:pt x="21600" y="33529"/>
                        <a:pt x="11929" y="43199"/>
                        <a:pt x="0" y="43200"/>
                      </a:cubicBezTo>
                    </a:path>
                    <a:path w="21600" h="43200" stroke="0" extrusionOk="0">
                      <a:moveTo>
                        <a:pt x="0" y="0"/>
                      </a:moveTo>
                      <a:cubicBezTo>
                        <a:pt x="11929" y="0"/>
                        <a:pt x="21600" y="9670"/>
                        <a:pt x="21600" y="21600"/>
                      </a:cubicBezTo>
                      <a:cubicBezTo>
                        <a:pt x="21600" y="33529"/>
                        <a:pt x="11929" y="43199"/>
                        <a:pt x="0" y="43200"/>
                      </a:cubicBezTo>
                      <a:lnTo>
                        <a:pt x="0" y="21600"/>
                      </a:lnTo>
                      <a:close/>
                    </a:path>
                  </a:pathLst>
                </a:cu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40" name="Arc 49"/>
                <p:cNvSpPr>
                  <a:spLocks/>
                </p:cNvSpPr>
                <p:nvPr/>
              </p:nvSpPr>
              <p:spPr bwMode="auto">
                <a:xfrm>
                  <a:off x="827" y="1409"/>
                  <a:ext cx="34" cy="288"/>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41" name="AutoShape 50"/>
                <p:cNvSpPr>
                  <a:spLocks noChangeArrowheads="1"/>
                </p:cNvSpPr>
                <p:nvPr/>
              </p:nvSpPr>
              <p:spPr bwMode="auto">
                <a:xfrm>
                  <a:off x="798" y="1694"/>
                  <a:ext cx="122" cy="53"/>
                </a:xfrm>
                <a:prstGeom prst="roundRect">
                  <a:avLst>
                    <a:gd name="adj" fmla="val 49995"/>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42" name="Freeform 51"/>
                <p:cNvSpPr>
                  <a:spLocks/>
                </p:cNvSpPr>
                <p:nvPr/>
              </p:nvSpPr>
              <p:spPr bwMode="auto">
                <a:xfrm>
                  <a:off x="634" y="1467"/>
                  <a:ext cx="221" cy="230"/>
                </a:xfrm>
                <a:custGeom>
                  <a:avLst/>
                  <a:gdLst>
                    <a:gd name="T0" fmla="*/ 212 w 221"/>
                    <a:gd name="T1" fmla="*/ 204 h 230"/>
                    <a:gd name="T2" fmla="*/ 194 w 221"/>
                    <a:gd name="T3" fmla="*/ 158 h 230"/>
                    <a:gd name="T4" fmla="*/ 188 w 221"/>
                    <a:gd name="T5" fmla="*/ 111 h 230"/>
                    <a:gd name="T6" fmla="*/ 183 w 221"/>
                    <a:gd name="T7" fmla="*/ 72 h 230"/>
                    <a:gd name="T8" fmla="*/ 178 w 221"/>
                    <a:gd name="T9" fmla="*/ 52 h 230"/>
                    <a:gd name="T10" fmla="*/ 169 w 221"/>
                    <a:gd name="T11" fmla="*/ 37 h 230"/>
                    <a:gd name="T12" fmla="*/ 157 w 221"/>
                    <a:gd name="T13" fmla="*/ 24 h 230"/>
                    <a:gd name="T14" fmla="*/ 143 w 221"/>
                    <a:gd name="T15" fmla="*/ 13 h 230"/>
                    <a:gd name="T16" fmla="*/ 124 w 221"/>
                    <a:gd name="T17" fmla="*/ 5 h 230"/>
                    <a:gd name="T18" fmla="*/ 100 w 221"/>
                    <a:gd name="T19" fmla="*/ 0 h 230"/>
                    <a:gd name="T20" fmla="*/ 76 w 221"/>
                    <a:gd name="T21" fmla="*/ 0 h 230"/>
                    <a:gd name="T22" fmla="*/ 54 w 221"/>
                    <a:gd name="T23" fmla="*/ 7 h 230"/>
                    <a:gd name="T24" fmla="*/ 35 w 221"/>
                    <a:gd name="T25" fmla="*/ 16 h 230"/>
                    <a:gd name="T26" fmla="*/ 18 w 221"/>
                    <a:gd name="T27" fmla="*/ 31 h 230"/>
                    <a:gd name="T28" fmla="*/ 5 w 221"/>
                    <a:gd name="T29" fmla="*/ 51 h 230"/>
                    <a:gd name="T30" fmla="*/ 0 w 221"/>
                    <a:gd name="T31" fmla="*/ 73 h 230"/>
                    <a:gd name="T32" fmla="*/ 3 w 221"/>
                    <a:gd name="T33" fmla="*/ 72 h 230"/>
                    <a:gd name="T34" fmla="*/ 15 w 221"/>
                    <a:gd name="T35" fmla="*/ 64 h 230"/>
                    <a:gd name="T36" fmla="*/ 35 w 221"/>
                    <a:gd name="T37" fmla="*/ 58 h 230"/>
                    <a:gd name="T38" fmla="*/ 56 w 221"/>
                    <a:gd name="T39" fmla="*/ 57 h 230"/>
                    <a:gd name="T40" fmla="*/ 74 w 221"/>
                    <a:gd name="T41" fmla="*/ 63 h 230"/>
                    <a:gd name="T42" fmla="*/ 87 w 221"/>
                    <a:gd name="T43" fmla="*/ 73 h 230"/>
                    <a:gd name="T44" fmla="*/ 93 w 221"/>
                    <a:gd name="T45" fmla="*/ 85 h 230"/>
                    <a:gd name="T46" fmla="*/ 96 w 221"/>
                    <a:gd name="T47" fmla="*/ 102 h 230"/>
                    <a:gd name="T48" fmla="*/ 100 w 221"/>
                    <a:gd name="T49" fmla="*/ 124 h 230"/>
                    <a:gd name="T50" fmla="*/ 106 w 221"/>
                    <a:gd name="T51" fmla="*/ 147 h 230"/>
                    <a:gd name="T52" fmla="*/ 116 w 221"/>
                    <a:gd name="T53" fmla="*/ 168 h 230"/>
                    <a:gd name="T54" fmla="*/ 131 w 221"/>
                    <a:gd name="T55" fmla="*/ 190 h 230"/>
                    <a:gd name="T56" fmla="*/ 150 w 221"/>
                    <a:gd name="T57" fmla="*/ 207 h 230"/>
                    <a:gd name="T58" fmla="*/ 172 w 221"/>
                    <a:gd name="T59" fmla="*/ 219 h 230"/>
                    <a:gd name="T60" fmla="*/ 194 w 221"/>
                    <a:gd name="T61" fmla="*/ 226 h 230"/>
                    <a:gd name="T62" fmla="*/ 220 w 221"/>
                    <a:gd name="T63" fmla="*/ 229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1" h="230">
                      <a:moveTo>
                        <a:pt x="220" y="229"/>
                      </a:moveTo>
                      <a:lnTo>
                        <a:pt x="212" y="204"/>
                      </a:lnTo>
                      <a:lnTo>
                        <a:pt x="202" y="180"/>
                      </a:lnTo>
                      <a:lnTo>
                        <a:pt x="194" y="158"/>
                      </a:lnTo>
                      <a:lnTo>
                        <a:pt x="190" y="136"/>
                      </a:lnTo>
                      <a:lnTo>
                        <a:pt x="188" y="111"/>
                      </a:lnTo>
                      <a:lnTo>
                        <a:pt x="185" y="85"/>
                      </a:lnTo>
                      <a:lnTo>
                        <a:pt x="183" y="72"/>
                      </a:lnTo>
                      <a:lnTo>
                        <a:pt x="181" y="61"/>
                      </a:lnTo>
                      <a:lnTo>
                        <a:pt x="178" y="52"/>
                      </a:lnTo>
                      <a:lnTo>
                        <a:pt x="173" y="43"/>
                      </a:lnTo>
                      <a:lnTo>
                        <a:pt x="169" y="37"/>
                      </a:lnTo>
                      <a:lnTo>
                        <a:pt x="164" y="30"/>
                      </a:lnTo>
                      <a:lnTo>
                        <a:pt x="157" y="24"/>
                      </a:lnTo>
                      <a:lnTo>
                        <a:pt x="150" y="18"/>
                      </a:lnTo>
                      <a:lnTo>
                        <a:pt x="143" y="13"/>
                      </a:lnTo>
                      <a:lnTo>
                        <a:pt x="134" y="9"/>
                      </a:lnTo>
                      <a:lnTo>
                        <a:pt x="124" y="5"/>
                      </a:lnTo>
                      <a:lnTo>
                        <a:pt x="112" y="2"/>
                      </a:lnTo>
                      <a:lnTo>
                        <a:pt x="100" y="0"/>
                      </a:lnTo>
                      <a:lnTo>
                        <a:pt x="88" y="0"/>
                      </a:lnTo>
                      <a:lnTo>
                        <a:pt x="76" y="0"/>
                      </a:lnTo>
                      <a:lnTo>
                        <a:pt x="65" y="2"/>
                      </a:lnTo>
                      <a:lnTo>
                        <a:pt x="54" y="7"/>
                      </a:lnTo>
                      <a:lnTo>
                        <a:pt x="45" y="10"/>
                      </a:lnTo>
                      <a:lnTo>
                        <a:pt x="35" y="16"/>
                      </a:lnTo>
                      <a:lnTo>
                        <a:pt x="25" y="24"/>
                      </a:lnTo>
                      <a:lnTo>
                        <a:pt x="18" y="31"/>
                      </a:lnTo>
                      <a:lnTo>
                        <a:pt x="11" y="41"/>
                      </a:lnTo>
                      <a:lnTo>
                        <a:pt x="5" y="51"/>
                      </a:lnTo>
                      <a:lnTo>
                        <a:pt x="1" y="63"/>
                      </a:lnTo>
                      <a:lnTo>
                        <a:pt x="0" y="73"/>
                      </a:lnTo>
                      <a:lnTo>
                        <a:pt x="0" y="79"/>
                      </a:lnTo>
                      <a:lnTo>
                        <a:pt x="3" y="72"/>
                      </a:lnTo>
                      <a:lnTo>
                        <a:pt x="8" y="67"/>
                      </a:lnTo>
                      <a:lnTo>
                        <a:pt x="15" y="64"/>
                      </a:lnTo>
                      <a:lnTo>
                        <a:pt x="25" y="60"/>
                      </a:lnTo>
                      <a:lnTo>
                        <a:pt x="35" y="58"/>
                      </a:lnTo>
                      <a:lnTo>
                        <a:pt x="46" y="57"/>
                      </a:lnTo>
                      <a:lnTo>
                        <a:pt x="56" y="57"/>
                      </a:lnTo>
                      <a:lnTo>
                        <a:pt x="67" y="60"/>
                      </a:lnTo>
                      <a:lnTo>
                        <a:pt x="74" y="63"/>
                      </a:lnTo>
                      <a:lnTo>
                        <a:pt x="81" y="67"/>
                      </a:lnTo>
                      <a:lnTo>
                        <a:pt x="87" y="73"/>
                      </a:lnTo>
                      <a:lnTo>
                        <a:pt x="91" y="78"/>
                      </a:lnTo>
                      <a:lnTo>
                        <a:pt x="93" y="85"/>
                      </a:lnTo>
                      <a:lnTo>
                        <a:pt x="95" y="92"/>
                      </a:lnTo>
                      <a:lnTo>
                        <a:pt x="96" y="102"/>
                      </a:lnTo>
                      <a:lnTo>
                        <a:pt x="98" y="112"/>
                      </a:lnTo>
                      <a:lnTo>
                        <a:pt x="100" y="124"/>
                      </a:lnTo>
                      <a:lnTo>
                        <a:pt x="103" y="135"/>
                      </a:lnTo>
                      <a:lnTo>
                        <a:pt x="106" y="147"/>
                      </a:lnTo>
                      <a:lnTo>
                        <a:pt x="111" y="158"/>
                      </a:lnTo>
                      <a:lnTo>
                        <a:pt x="116" y="168"/>
                      </a:lnTo>
                      <a:lnTo>
                        <a:pt x="123" y="180"/>
                      </a:lnTo>
                      <a:lnTo>
                        <a:pt x="131" y="190"/>
                      </a:lnTo>
                      <a:lnTo>
                        <a:pt x="140" y="199"/>
                      </a:lnTo>
                      <a:lnTo>
                        <a:pt x="150" y="207"/>
                      </a:lnTo>
                      <a:lnTo>
                        <a:pt x="163" y="215"/>
                      </a:lnTo>
                      <a:lnTo>
                        <a:pt x="172" y="219"/>
                      </a:lnTo>
                      <a:lnTo>
                        <a:pt x="183" y="223"/>
                      </a:lnTo>
                      <a:lnTo>
                        <a:pt x="194" y="226"/>
                      </a:lnTo>
                      <a:lnTo>
                        <a:pt x="207" y="228"/>
                      </a:lnTo>
                      <a:lnTo>
                        <a:pt x="220" y="229"/>
                      </a:lnTo>
                    </a:path>
                  </a:pathLst>
                </a:cu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43" name="Freeform 52"/>
                <p:cNvSpPr>
                  <a:spLocks/>
                </p:cNvSpPr>
                <p:nvPr/>
              </p:nvSpPr>
              <p:spPr bwMode="auto">
                <a:xfrm>
                  <a:off x="859" y="1467"/>
                  <a:ext cx="222" cy="230"/>
                </a:xfrm>
                <a:custGeom>
                  <a:avLst/>
                  <a:gdLst>
                    <a:gd name="T0" fmla="*/ 7 w 222"/>
                    <a:gd name="T1" fmla="*/ 204 h 230"/>
                    <a:gd name="T2" fmla="*/ 25 w 222"/>
                    <a:gd name="T3" fmla="*/ 158 h 230"/>
                    <a:gd name="T4" fmla="*/ 31 w 222"/>
                    <a:gd name="T5" fmla="*/ 111 h 230"/>
                    <a:gd name="T6" fmla="*/ 36 w 222"/>
                    <a:gd name="T7" fmla="*/ 72 h 230"/>
                    <a:gd name="T8" fmla="*/ 41 w 222"/>
                    <a:gd name="T9" fmla="*/ 52 h 230"/>
                    <a:gd name="T10" fmla="*/ 50 w 222"/>
                    <a:gd name="T11" fmla="*/ 37 h 230"/>
                    <a:gd name="T12" fmla="*/ 62 w 222"/>
                    <a:gd name="T13" fmla="*/ 24 h 230"/>
                    <a:gd name="T14" fmla="*/ 77 w 222"/>
                    <a:gd name="T15" fmla="*/ 13 h 230"/>
                    <a:gd name="T16" fmla="*/ 96 w 222"/>
                    <a:gd name="T17" fmla="*/ 5 h 230"/>
                    <a:gd name="T18" fmla="*/ 120 w 222"/>
                    <a:gd name="T19" fmla="*/ 0 h 230"/>
                    <a:gd name="T20" fmla="*/ 143 w 222"/>
                    <a:gd name="T21" fmla="*/ 0 h 230"/>
                    <a:gd name="T22" fmla="*/ 165 w 222"/>
                    <a:gd name="T23" fmla="*/ 7 h 230"/>
                    <a:gd name="T24" fmla="*/ 184 w 222"/>
                    <a:gd name="T25" fmla="*/ 16 h 230"/>
                    <a:gd name="T26" fmla="*/ 201 w 222"/>
                    <a:gd name="T27" fmla="*/ 31 h 230"/>
                    <a:gd name="T28" fmla="*/ 215 w 222"/>
                    <a:gd name="T29" fmla="*/ 51 h 230"/>
                    <a:gd name="T30" fmla="*/ 221 w 222"/>
                    <a:gd name="T31" fmla="*/ 73 h 230"/>
                    <a:gd name="T32" fmla="*/ 217 w 222"/>
                    <a:gd name="T33" fmla="*/ 72 h 230"/>
                    <a:gd name="T34" fmla="*/ 205 w 222"/>
                    <a:gd name="T35" fmla="*/ 64 h 230"/>
                    <a:gd name="T36" fmla="*/ 184 w 222"/>
                    <a:gd name="T37" fmla="*/ 58 h 230"/>
                    <a:gd name="T38" fmla="*/ 164 w 222"/>
                    <a:gd name="T39" fmla="*/ 57 h 230"/>
                    <a:gd name="T40" fmla="*/ 145 w 222"/>
                    <a:gd name="T41" fmla="*/ 63 h 230"/>
                    <a:gd name="T42" fmla="*/ 132 w 222"/>
                    <a:gd name="T43" fmla="*/ 73 h 230"/>
                    <a:gd name="T44" fmla="*/ 127 w 222"/>
                    <a:gd name="T45" fmla="*/ 85 h 230"/>
                    <a:gd name="T46" fmla="*/ 123 w 222"/>
                    <a:gd name="T47" fmla="*/ 102 h 230"/>
                    <a:gd name="T48" fmla="*/ 120 w 222"/>
                    <a:gd name="T49" fmla="*/ 124 h 230"/>
                    <a:gd name="T50" fmla="*/ 113 w 222"/>
                    <a:gd name="T51" fmla="*/ 147 h 230"/>
                    <a:gd name="T52" fmla="*/ 104 w 222"/>
                    <a:gd name="T53" fmla="*/ 168 h 230"/>
                    <a:gd name="T54" fmla="*/ 89 w 222"/>
                    <a:gd name="T55" fmla="*/ 190 h 230"/>
                    <a:gd name="T56" fmla="*/ 69 w 222"/>
                    <a:gd name="T57" fmla="*/ 207 h 230"/>
                    <a:gd name="T58" fmla="*/ 47 w 222"/>
                    <a:gd name="T59" fmla="*/ 219 h 230"/>
                    <a:gd name="T60" fmla="*/ 25 w 222"/>
                    <a:gd name="T61" fmla="*/ 226 h 230"/>
                    <a:gd name="T62" fmla="*/ 0 w 222"/>
                    <a:gd name="T63" fmla="*/ 229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2" h="230">
                      <a:moveTo>
                        <a:pt x="0" y="229"/>
                      </a:moveTo>
                      <a:lnTo>
                        <a:pt x="7" y="204"/>
                      </a:lnTo>
                      <a:lnTo>
                        <a:pt x="17" y="180"/>
                      </a:lnTo>
                      <a:lnTo>
                        <a:pt x="25" y="158"/>
                      </a:lnTo>
                      <a:lnTo>
                        <a:pt x="29" y="136"/>
                      </a:lnTo>
                      <a:lnTo>
                        <a:pt x="31" y="111"/>
                      </a:lnTo>
                      <a:lnTo>
                        <a:pt x="34" y="85"/>
                      </a:lnTo>
                      <a:lnTo>
                        <a:pt x="36" y="72"/>
                      </a:lnTo>
                      <a:lnTo>
                        <a:pt x="38" y="61"/>
                      </a:lnTo>
                      <a:lnTo>
                        <a:pt x="41" y="52"/>
                      </a:lnTo>
                      <a:lnTo>
                        <a:pt x="46" y="43"/>
                      </a:lnTo>
                      <a:lnTo>
                        <a:pt x="50" y="37"/>
                      </a:lnTo>
                      <a:lnTo>
                        <a:pt x="56" y="30"/>
                      </a:lnTo>
                      <a:lnTo>
                        <a:pt x="62" y="24"/>
                      </a:lnTo>
                      <a:lnTo>
                        <a:pt x="69" y="18"/>
                      </a:lnTo>
                      <a:lnTo>
                        <a:pt x="77" y="13"/>
                      </a:lnTo>
                      <a:lnTo>
                        <a:pt x="86" y="9"/>
                      </a:lnTo>
                      <a:lnTo>
                        <a:pt x="96" y="5"/>
                      </a:lnTo>
                      <a:lnTo>
                        <a:pt x="108" y="2"/>
                      </a:lnTo>
                      <a:lnTo>
                        <a:pt x="120" y="0"/>
                      </a:lnTo>
                      <a:lnTo>
                        <a:pt x="132" y="0"/>
                      </a:lnTo>
                      <a:lnTo>
                        <a:pt x="143" y="0"/>
                      </a:lnTo>
                      <a:lnTo>
                        <a:pt x="155" y="2"/>
                      </a:lnTo>
                      <a:lnTo>
                        <a:pt x="165" y="7"/>
                      </a:lnTo>
                      <a:lnTo>
                        <a:pt x="175" y="10"/>
                      </a:lnTo>
                      <a:lnTo>
                        <a:pt x="184" y="16"/>
                      </a:lnTo>
                      <a:lnTo>
                        <a:pt x="195" y="24"/>
                      </a:lnTo>
                      <a:lnTo>
                        <a:pt x="201" y="31"/>
                      </a:lnTo>
                      <a:lnTo>
                        <a:pt x="209" y="41"/>
                      </a:lnTo>
                      <a:lnTo>
                        <a:pt x="215" y="51"/>
                      </a:lnTo>
                      <a:lnTo>
                        <a:pt x="219" y="63"/>
                      </a:lnTo>
                      <a:lnTo>
                        <a:pt x="221" y="73"/>
                      </a:lnTo>
                      <a:lnTo>
                        <a:pt x="220" y="79"/>
                      </a:lnTo>
                      <a:lnTo>
                        <a:pt x="217" y="72"/>
                      </a:lnTo>
                      <a:lnTo>
                        <a:pt x="212" y="67"/>
                      </a:lnTo>
                      <a:lnTo>
                        <a:pt x="205" y="64"/>
                      </a:lnTo>
                      <a:lnTo>
                        <a:pt x="195" y="60"/>
                      </a:lnTo>
                      <a:lnTo>
                        <a:pt x="184" y="58"/>
                      </a:lnTo>
                      <a:lnTo>
                        <a:pt x="174" y="57"/>
                      </a:lnTo>
                      <a:lnTo>
                        <a:pt x="164" y="57"/>
                      </a:lnTo>
                      <a:lnTo>
                        <a:pt x="153" y="60"/>
                      </a:lnTo>
                      <a:lnTo>
                        <a:pt x="145" y="63"/>
                      </a:lnTo>
                      <a:lnTo>
                        <a:pt x="139" y="67"/>
                      </a:lnTo>
                      <a:lnTo>
                        <a:pt x="132" y="73"/>
                      </a:lnTo>
                      <a:lnTo>
                        <a:pt x="129" y="78"/>
                      </a:lnTo>
                      <a:lnTo>
                        <a:pt x="127" y="85"/>
                      </a:lnTo>
                      <a:lnTo>
                        <a:pt x="125" y="92"/>
                      </a:lnTo>
                      <a:lnTo>
                        <a:pt x="123" y="102"/>
                      </a:lnTo>
                      <a:lnTo>
                        <a:pt x="122" y="112"/>
                      </a:lnTo>
                      <a:lnTo>
                        <a:pt x="120" y="124"/>
                      </a:lnTo>
                      <a:lnTo>
                        <a:pt x="117" y="135"/>
                      </a:lnTo>
                      <a:lnTo>
                        <a:pt x="113" y="147"/>
                      </a:lnTo>
                      <a:lnTo>
                        <a:pt x="109" y="158"/>
                      </a:lnTo>
                      <a:lnTo>
                        <a:pt x="104" y="168"/>
                      </a:lnTo>
                      <a:lnTo>
                        <a:pt x="97" y="180"/>
                      </a:lnTo>
                      <a:lnTo>
                        <a:pt x="89" y="190"/>
                      </a:lnTo>
                      <a:lnTo>
                        <a:pt x="79" y="199"/>
                      </a:lnTo>
                      <a:lnTo>
                        <a:pt x="69" y="207"/>
                      </a:lnTo>
                      <a:lnTo>
                        <a:pt x="57" y="215"/>
                      </a:lnTo>
                      <a:lnTo>
                        <a:pt x="47" y="219"/>
                      </a:lnTo>
                      <a:lnTo>
                        <a:pt x="37" y="223"/>
                      </a:lnTo>
                      <a:lnTo>
                        <a:pt x="25" y="226"/>
                      </a:lnTo>
                      <a:lnTo>
                        <a:pt x="12" y="228"/>
                      </a:lnTo>
                      <a:lnTo>
                        <a:pt x="0" y="229"/>
                      </a:lnTo>
                    </a:path>
                  </a:pathLst>
                </a:cu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44" name="Oval 53"/>
                <p:cNvSpPr>
                  <a:spLocks noChangeArrowheads="1"/>
                </p:cNvSpPr>
                <p:nvPr/>
              </p:nvSpPr>
              <p:spPr bwMode="auto">
                <a:xfrm>
                  <a:off x="829" y="1345"/>
                  <a:ext cx="56" cy="52"/>
                </a:xfrm>
                <a:prstGeom prst="ellipse">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grpSp>
        </p:grpSp>
      </p:grpSp>
      <p:sp>
        <p:nvSpPr>
          <p:cNvPr id="3104" name="Rectangle 32"/>
          <p:cNvSpPr>
            <a:spLocks noGrp="1" noChangeArrowheads="1"/>
          </p:cNvSpPr>
          <p:nvPr>
            <p:ph type="ctrTitle" sz="quarter"/>
          </p:nvPr>
        </p:nvSpPr>
        <p:spPr>
          <a:xfrm>
            <a:off x="2738438" y="1381125"/>
            <a:ext cx="6403975" cy="2333625"/>
          </a:xfrm>
        </p:spPr>
        <p:txBody>
          <a:bodyPr/>
          <a:lstStyle>
            <a:lvl1pPr>
              <a:defRPr/>
            </a:lvl1pPr>
          </a:lstStyle>
          <a:p>
            <a:pPr lvl="0"/>
            <a:r>
              <a:rPr lang="tr-TR" altLang="tr-TR" noProof="0" smtClean="0"/>
              <a:t>Asıl başlık biçemi için tıklatın</a:t>
            </a:r>
          </a:p>
        </p:txBody>
      </p:sp>
      <p:sp>
        <p:nvSpPr>
          <p:cNvPr id="3105" name="Rectangle 33"/>
          <p:cNvSpPr>
            <a:spLocks noGrp="1" noChangeArrowheads="1"/>
          </p:cNvSpPr>
          <p:nvPr>
            <p:ph type="subTitle" sz="quarter" idx="1"/>
          </p:nvPr>
        </p:nvSpPr>
        <p:spPr>
          <a:xfrm>
            <a:off x="2741613" y="4124325"/>
            <a:ext cx="6400800" cy="1752600"/>
          </a:xfrm>
        </p:spPr>
        <p:txBody>
          <a:bodyPr/>
          <a:lstStyle>
            <a:lvl1pPr marL="0" indent="0">
              <a:buFont typeface="Wingdings" pitchFamily="2" charset="2"/>
              <a:buNone/>
              <a:defRPr/>
            </a:lvl1pPr>
          </a:lstStyle>
          <a:p>
            <a:pPr lvl="0"/>
            <a:r>
              <a:rPr lang="tr-TR" altLang="tr-TR" noProof="0" smtClean="0"/>
              <a:t>Asıl alt başlık biçemi için tıklatın</a:t>
            </a:r>
          </a:p>
        </p:txBody>
      </p:sp>
      <p:sp>
        <p:nvSpPr>
          <p:cNvPr id="54" name="Rectangle 34"/>
          <p:cNvSpPr>
            <a:spLocks noGrp="1" noChangeArrowheads="1"/>
          </p:cNvSpPr>
          <p:nvPr>
            <p:ph type="dt" sz="quarter" idx="10"/>
          </p:nvPr>
        </p:nvSpPr>
        <p:spPr>
          <a:xfrm>
            <a:off x="2819400" y="5410200"/>
            <a:ext cx="1905000" cy="457200"/>
          </a:xfrm>
        </p:spPr>
        <p:txBody>
          <a:bodyPr/>
          <a:lstStyle>
            <a:lvl1pPr>
              <a:defRPr sz="3200" b="1" smtClean="0">
                <a:latin typeface="+mn-lt"/>
              </a:defRPr>
            </a:lvl1pPr>
          </a:lstStyle>
          <a:p>
            <a:pPr>
              <a:defRPr/>
            </a:pPr>
            <a:fld id="{D1F0DFDB-345E-4B45-9E4D-64ECFF175B60}" type="datetime1">
              <a:rPr lang="tr-TR" altLang="tr-TR"/>
              <a:pPr>
                <a:defRPr/>
              </a:pPr>
              <a:t>30.08.2020</a:t>
            </a:fld>
            <a:endParaRPr lang="tr-TR" altLang="tr-TR"/>
          </a:p>
        </p:txBody>
      </p:sp>
      <p:sp>
        <p:nvSpPr>
          <p:cNvPr id="55" name="Rectangle 35"/>
          <p:cNvSpPr>
            <a:spLocks noGrp="1" noChangeArrowheads="1"/>
          </p:cNvSpPr>
          <p:nvPr>
            <p:ph type="ftr" sz="quarter" idx="11"/>
          </p:nvPr>
        </p:nvSpPr>
        <p:spPr>
          <a:xfrm>
            <a:off x="3767138" y="6319838"/>
            <a:ext cx="2895600" cy="457200"/>
          </a:xfrm>
        </p:spPr>
        <p:txBody>
          <a:bodyPr/>
          <a:lstStyle>
            <a:lvl1pPr>
              <a:defRPr smtClean="0"/>
            </a:lvl1pPr>
          </a:lstStyle>
          <a:p>
            <a:pPr>
              <a:defRPr/>
            </a:pPr>
            <a:endParaRPr lang="tr-TR" altLang="tr-TR"/>
          </a:p>
        </p:txBody>
      </p:sp>
      <p:sp>
        <p:nvSpPr>
          <p:cNvPr id="56" name="Rectangle 36"/>
          <p:cNvSpPr>
            <a:spLocks noGrp="1" noChangeArrowheads="1"/>
          </p:cNvSpPr>
          <p:nvPr>
            <p:ph type="sldNum" sz="quarter" idx="12"/>
          </p:nvPr>
        </p:nvSpPr>
        <p:spPr>
          <a:xfrm>
            <a:off x="7196138" y="6319838"/>
            <a:ext cx="1905000" cy="457200"/>
          </a:xfrm>
        </p:spPr>
        <p:txBody>
          <a:bodyPr/>
          <a:lstStyle>
            <a:lvl1pPr>
              <a:defRPr smtClean="0"/>
            </a:lvl1pPr>
          </a:lstStyle>
          <a:p>
            <a:pPr>
              <a:defRPr/>
            </a:pPr>
            <a:fld id="{6A82AD7E-5310-4F5F-856F-9F63B55C19BA}" type="slidenum">
              <a:rPr lang="tr-TR" altLang="tr-TR"/>
              <a:pPr>
                <a:defRPr/>
              </a:pPr>
              <a:t>‹#›</a:t>
            </a:fld>
            <a:endParaRPr lang="tr-TR" altLang="tr-TR"/>
          </a:p>
        </p:txBody>
      </p:sp>
    </p:spTree>
    <p:extLst>
      <p:ext uri="{BB962C8B-B14F-4D97-AF65-F5344CB8AC3E}">
        <p14:creationId xmlns:p14="http://schemas.microsoft.com/office/powerpoint/2010/main" val="876004033"/>
      </p:ext>
    </p:extLst>
  </p:cSld>
  <p:clrMapOvr>
    <a:masterClrMapping/>
  </p:clrMapOvr>
  <p:transition>
    <p:pull dir="u"/>
    <p:sndAc>
      <p:stSnd>
        <p:snd r:embed="rId1" name="DAKTILO.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34"/>
          <p:cNvSpPr>
            <a:spLocks noGrp="1" noChangeArrowheads="1"/>
          </p:cNvSpPr>
          <p:nvPr>
            <p:ph type="dt" sz="half" idx="10"/>
          </p:nvPr>
        </p:nvSpPr>
        <p:spPr>
          <a:ln/>
        </p:spPr>
        <p:txBody>
          <a:bodyPr/>
          <a:lstStyle>
            <a:lvl1pPr>
              <a:defRPr/>
            </a:lvl1pPr>
          </a:lstStyle>
          <a:p>
            <a:pPr>
              <a:defRPr/>
            </a:pPr>
            <a:fld id="{4BCE06EE-F7AC-487E-8C2A-30A45CAB16C1}" type="datetime1">
              <a:rPr lang="tr-TR" altLang="tr-TR"/>
              <a:pPr>
                <a:defRPr/>
              </a:pPr>
              <a:t>30.08.2020</a:t>
            </a:fld>
            <a:endParaRPr lang="tr-TR" altLang="tr-TR"/>
          </a:p>
        </p:txBody>
      </p:sp>
      <p:sp>
        <p:nvSpPr>
          <p:cNvPr id="5" name="Rectangle 35"/>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36"/>
          <p:cNvSpPr>
            <a:spLocks noGrp="1" noChangeArrowheads="1"/>
          </p:cNvSpPr>
          <p:nvPr>
            <p:ph type="sldNum" sz="quarter" idx="12"/>
          </p:nvPr>
        </p:nvSpPr>
        <p:spPr>
          <a:ln/>
        </p:spPr>
        <p:txBody>
          <a:bodyPr/>
          <a:lstStyle>
            <a:lvl1pPr>
              <a:defRPr/>
            </a:lvl1pPr>
          </a:lstStyle>
          <a:p>
            <a:pPr>
              <a:defRPr/>
            </a:pPr>
            <a:fld id="{3B780586-415F-44D0-8679-B6DB75224B21}" type="slidenum">
              <a:rPr lang="tr-TR" altLang="tr-TR"/>
              <a:pPr>
                <a:defRPr/>
              </a:pPr>
              <a:t>‹#›</a:t>
            </a:fld>
            <a:endParaRPr lang="tr-TR" altLang="tr-TR"/>
          </a:p>
        </p:txBody>
      </p:sp>
    </p:spTree>
    <p:extLst>
      <p:ext uri="{BB962C8B-B14F-4D97-AF65-F5344CB8AC3E}">
        <p14:creationId xmlns:p14="http://schemas.microsoft.com/office/powerpoint/2010/main" val="178560288"/>
      </p:ext>
    </p:extLst>
  </p:cSld>
  <p:clrMapOvr>
    <a:masterClrMapping/>
  </p:clrMapOvr>
  <p:transition>
    <p:pull dir="u"/>
    <p:sndAc>
      <p:stSnd>
        <p:snd r:embed="rId1" name="DAKTILO.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7200900" y="228600"/>
            <a:ext cx="1900238" cy="601027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1500188" y="228600"/>
            <a:ext cx="5548312" cy="60102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34"/>
          <p:cNvSpPr>
            <a:spLocks noGrp="1" noChangeArrowheads="1"/>
          </p:cNvSpPr>
          <p:nvPr>
            <p:ph type="dt" sz="half" idx="10"/>
          </p:nvPr>
        </p:nvSpPr>
        <p:spPr>
          <a:ln/>
        </p:spPr>
        <p:txBody>
          <a:bodyPr/>
          <a:lstStyle>
            <a:lvl1pPr>
              <a:defRPr/>
            </a:lvl1pPr>
          </a:lstStyle>
          <a:p>
            <a:pPr>
              <a:defRPr/>
            </a:pPr>
            <a:fld id="{E9A6311B-9FE0-4631-9390-03E2EE9C0A06}" type="datetime1">
              <a:rPr lang="tr-TR" altLang="tr-TR"/>
              <a:pPr>
                <a:defRPr/>
              </a:pPr>
              <a:t>30.08.2020</a:t>
            </a:fld>
            <a:endParaRPr lang="tr-TR" altLang="tr-TR"/>
          </a:p>
        </p:txBody>
      </p:sp>
      <p:sp>
        <p:nvSpPr>
          <p:cNvPr id="5" name="Rectangle 35"/>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36"/>
          <p:cNvSpPr>
            <a:spLocks noGrp="1" noChangeArrowheads="1"/>
          </p:cNvSpPr>
          <p:nvPr>
            <p:ph type="sldNum" sz="quarter" idx="12"/>
          </p:nvPr>
        </p:nvSpPr>
        <p:spPr>
          <a:ln/>
        </p:spPr>
        <p:txBody>
          <a:bodyPr/>
          <a:lstStyle>
            <a:lvl1pPr>
              <a:defRPr/>
            </a:lvl1pPr>
          </a:lstStyle>
          <a:p>
            <a:pPr>
              <a:defRPr/>
            </a:pPr>
            <a:fld id="{FC18A986-CB11-43FC-8FDE-4913709AE6F3}" type="slidenum">
              <a:rPr lang="tr-TR" altLang="tr-TR"/>
              <a:pPr>
                <a:defRPr/>
              </a:pPr>
              <a:t>‹#›</a:t>
            </a:fld>
            <a:endParaRPr lang="tr-TR" altLang="tr-TR"/>
          </a:p>
        </p:txBody>
      </p:sp>
    </p:spTree>
    <p:extLst>
      <p:ext uri="{BB962C8B-B14F-4D97-AF65-F5344CB8AC3E}">
        <p14:creationId xmlns:p14="http://schemas.microsoft.com/office/powerpoint/2010/main" val="48336718"/>
      </p:ext>
    </p:extLst>
  </p:cSld>
  <p:clrMapOvr>
    <a:masterClrMapping/>
  </p:clrMapOvr>
  <p:transition>
    <p:pull dir="u"/>
    <p:sndAc>
      <p:stSnd>
        <p:snd r:embed="rId1" name="DAKTILO.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34"/>
          <p:cNvSpPr>
            <a:spLocks noGrp="1" noChangeArrowheads="1"/>
          </p:cNvSpPr>
          <p:nvPr>
            <p:ph type="dt" sz="half" idx="10"/>
          </p:nvPr>
        </p:nvSpPr>
        <p:spPr>
          <a:ln/>
        </p:spPr>
        <p:txBody>
          <a:bodyPr/>
          <a:lstStyle>
            <a:lvl1pPr>
              <a:defRPr/>
            </a:lvl1pPr>
          </a:lstStyle>
          <a:p>
            <a:pPr>
              <a:defRPr/>
            </a:pPr>
            <a:fld id="{6676079E-0E4E-4CBB-986A-22B20415CBBB}" type="datetime1">
              <a:rPr lang="tr-TR" altLang="tr-TR"/>
              <a:pPr>
                <a:defRPr/>
              </a:pPr>
              <a:t>30.08.2020</a:t>
            </a:fld>
            <a:endParaRPr lang="tr-TR" altLang="tr-TR"/>
          </a:p>
        </p:txBody>
      </p:sp>
      <p:sp>
        <p:nvSpPr>
          <p:cNvPr id="5" name="Rectangle 35"/>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36"/>
          <p:cNvSpPr>
            <a:spLocks noGrp="1" noChangeArrowheads="1"/>
          </p:cNvSpPr>
          <p:nvPr>
            <p:ph type="sldNum" sz="quarter" idx="12"/>
          </p:nvPr>
        </p:nvSpPr>
        <p:spPr>
          <a:ln/>
        </p:spPr>
        <p:txBody>
          <a:bodyPr/>
          <a:lstStyle>
            <a:lvl1pPr>
              <a:defRPr/>
            </a:lvl1pPr>
          </a:lstStyle>
          <a:p>
            <a:pPr>
              <a:defRPr/>
            </a:pPr>
            <a:fld id="{B52169DE-9F04-46D9-AB82-5D375896DD50}" type="slidenum">
              <a:rPr lang="tr-TR" altLang="tr-TR"/>
              <a:pPr>
                <a:defRPr/>
              </a:pPr>
              <a:t>‹#›</a:t>
            </a:fld>
            <a:endParaRPr lang="tr-TR" altLang="tr-TR"/>
          </a:p>
        </p:txBody>
      </p:sp>
    </p:spTree>
    <p:extLst>
      <p:ext uri="{BB962C8B-B14F-4D97-AF65-F5344CB8AC3E}">
        <p14:creationId xmlns:p14="http://schemas.microsoft.com/office/powerpoint/2010/main" val="1364674218"/>
      </p:ext>
    </p:extLst>
  </p:cSld>
  <p:clrMapOvr>
    <a:masterClrMapping/>
  </p:clrMapOvr>
  <p:transition>
    <p:pull dir="u"/>
    <p:sndAc>
      <p:stSnd>
        <p:snd r:embed="rId1" name="DAKTILO.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34"/>
          <p:cNvSpPr>
            <a:spLocks noGrp="1" noChangeArrowheads="1"/>
          </p:cNvSpPr>
          <p:nvPr>
            <p:ph type="dt" sz="half" idx="10"/>
          </p:nvPr>
        </p:nvSpPr>
        <p:spPr>
          <a:ln/>
        </p:spPr>
        <p:txBody>
          <a:bodyPr/>
          <a:lstStyle>
            <a:lvl1pPr>
              <a:defRPr/>
            </a:lvl1pPr>
          </a:lstStyle>
          <a:p>
            <a:pPr>
              <a:defRPr/>
            </a:pPr>
            <a:fld id="{5B8C4542-8FAC-4379-BF67-8ADBE89B3064}" type="datetime1">
              <a:rPr lang="tr-TR" altLang="tr-TR"/>
              <a:pPr>
                <a:defRPr/>
              </a:pPr>
              <a:t>30.08.2020</a:t>
            </a:fld>
            <a:endParaRPr lang="tr-TR" altLang="tr-TR"/>
          </a:p>
        </p:txBody>
      </p:sp>
      <p:sp>
        <p:nvSpPr>
          <p:cNvPr id="5" name="Rectangle 35"/>
          <p:cNvSpPr>
            <a:spLocks noGrp="1" noChangeArrowheads="1"/>
          </p:cNvSpPr>
          <p:nvPr>
            <p:ph type="ftr" sz="quarter" idx="11"/>
          </p:nvPr>
        </p:nvSpPr>
        <p:spPr>
          <a:ln/>
        </p:spPr>
        <p:txBody>
          <a:bodyPr/>
          <a:lstStyle>
            <a:lvl1pPr>
              <a:defRPr/>
            </a:lvl1pPr>
          </a:lstStyle>
          <a:p>
            <a:pPr>
              <a:defRPr/>
            </a:pPr>
            <a:endParaRPr lang="tr-TR" altLang="tr-TR"/>
          </a:p>
        </p:txBody>
      </p:sp>
      <p:sp>
        <p:nvSpPr>
          <p:cNvPr id="6" name="Rectangle 36"/>
          <p:cNvSpPr>
            <a:spLocks noGrp="1" noChangeArrowheads="1"/>
          </p:cNvSpPr>
          <p:nvPr>
            <p:ph type="sldNum" sz="quarter" idx="12"/>
          </p:nvPr>
        </p:nvSpPr>
        <p:spPr>
          <a:ln/>
        </p:spPr>
        <p:txBody>
          <a:bodyPr/>
          <a:lstStyle>
            <a:lvl1pPr>
              <a:defRPr/>
            </a:lvl1pPr>
          </a:lstStyle>
          <a:p>
            <a:pPr>
              <a:defRPr/>
            </a:pPr>
            <a:fld id="{CE357187-94F4-453A-B00B-654DFC0EF37F}" type="slidenum">
              <a:rPr lang="tr-TR" altLang="tr-TR"/>
              <a:pPr>
                <a:defRPr/>
              </a:pPr>
              <a:t>‹#›</a:t>
            </a:fld>
            <a:endParaRPr lang="tr-TR" altLang="tr-TR"/>
          </a:p>
        </p:txBody>
      </p:sp>
    </p:spTree>
    <p:extLst>
      <p:ext uri="{BB962C8B-B14F-4D97-AF65-F5344CB8AC3E}">
        <p14:creationId xmlns:p14="http://schemas.microsoft.com/office/powerpoint/2010/main" val="321830835"/>
      </p:ext>
    </p:extLst>
  </p:cSld>
  <p:clrMapOvr>
    <a:masterClrMapping/>
  </p:clrMapOvr>
  <p:transition>
    <p:pull dir="u"/>
    <p:sndAc>
      <p:stSnd>
        <p:snd r:embed="rId1" name="DAKTILO.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1500188" y="1524000"/>
            <a:ext cx="3724275"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5376863" y="1524000"/>
            <a:ext cx="3724275"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34"/>
          <p:cNvSpPr>
            <a:spLocks noGrp="1" noChangeArrowheads="1"/>
          </p:cNvSpPr>
          <p:nvPr>
            <p:ph type="dt" sz="half" idx="10"/>
          </p:nvPr>
        </p:nvSpPr>
        <p:spPr>
          <a:ln/>
        </p:spPr>
        <p:txBody>
          <a:bodyPr/>
          <a:lstStyle>
            <a:lvl1pPr>
              <a:defRPr/>
            </a:lvl1pPr>
          </a:lstStyle>
          <a:p>
            <a:pPr>
              <a:defRPr/>
            </a:pPr>
            <a:fld id="{28439F17-ED4B-45A5-AE4B-BC454A53B520}" type="datetime1">
              <a:rPr lang="tr-TR" altLang="tr-TR"/>
              <a:pPr>
                <a:defRPr/>
              </a:pPr>
              <a:t>30.08.2020</a:t>
            </a:fld>
            <a:endParaRPr lang="tr-TR" altLang="tr-TR"/>
          </a:p>
        </p:txBody>
      </p:sp>
      <p:sp>
        <p:nvSpPr>
          <p:cNvPr id="6" name="Rectangle 35"/>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36"/>
          <p:cNvSpPr>
            <a:spLocks noGrp="1" noChangeArrowheads="1"/>
          </p:cNvSpPr>
          <p:nvPr>
            <p:ph type="sldNum" sz="quarter" idx="12"/>
          </p:nvPr>
        </p:nvSpPr>
        <p:spPr>
          <a:ln/>
        </p:spPr>
        <p:txBody>
          <a:bodyPr/>
          <a:lstStyle>
            <a:lvl1pPr>
              <a:defRPr/>
            </a:lvl1pPr>
          </a:lstStyle>
          <a:p>
            <a:pPr>
              <a:defRPr/>
            </a:pPr>
            <a:fld id="{978E61EF-6CFF-4472-8BB8-1639EFC1CDEC}" type="slidenum">
              <a:rPr lang="tr-TR" altLang="tr-TR"/>
              <a:pPr>
                <a:defRPr/>
              </a:pPr>
              <a:t>‹#›</a:t>
            </a:fld>
            <a:endParaRPr lang="tr-TR" altLang="tr-TR"/>
          </a:p>
        </p:txBody>
      </p:sp>
    </p:spTree>
    <p:extLst>
      <p:ext uri="{BB962C8B-B14F-4D97-AF65-F5344CB8AC3E}">
        <p14:creationId xmlns:p14="http://schemas.microsoft.com/office/powerpoint/2010/main" val="670085757"/>
      </p:ext>
    </p:extLst>
  </p:cSld>
  <p:clrMapOvr>
    <a:masterClrMapping/>
  </p:clrMapOvr>
  <p:transition>
    <p:pull dir="u"/>
    <p:sndAc>
      <p:stSnd>
        <p:snd r:embed="rId1" name="DAKTILO.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34"/>
          <p:cNvSpPr>
            <a:spLocks noGrp="1" noChangeArrowheads="1"/>
          </p:cNvSpPr>
          <p:nvPr>
            <p:ph type="dt" sz="half" idx="10"/>
          </p:nvPr>
        </p:nvSpPr>
        <p:spPr>
          <a:ln/>
        </p:spPr>
        <p:txBody>
          <a:bodyPr/>
          <a:lstStyle>
            <a:lvl1pPr>
              <a:defRPr/>
            </a:lvl1pPr>
          </a:lstStyle>
          <a:p>
            <a:pPr>
              <a:defRPr/>
            </a:pPr>
            <a:fld id="{9E95F4B8-22A0-4F51-AFDB-3AFE1F9D2DE6}" type="datetime1">
              <a:rPr lang="tr-TR" altLang="tr-TR"/>
              <a:pPr>
                <a:defRPr/>
              </a:pPr>
              <a:t>30.08.2020</a:t>
            </a:fld>
            <a:endParaRPr lang="tr-TR" altLang="tr-TR"/>
          </a:p>
        </p:txBody>
      </p:sp>
      <p:sp>
        <p:nvSpPr>
          <p:cNvPr id="8" name="Rectangle 35"/>
          <p:cNvSpPr>
            <a:spLocks noGrp="1" noChangeArrowheads="1"/>
          </p:cNvSpPr>
          <p:nvPr>
            <p:ph type="ftr" sz="quarter" idx="11"/>
          </p:nvPr>
        </p:nvSpPr>
        <p:spPr>
          <a:ln/>
        </p:spPr>
        <p:txBody>
          <a:bodyPr/>
          <a:lstStyle>
            <a:lvl1pPr>
              <a:defRPr/>
            </a:lvl1pPr>
          </a:lstStyle>
          <a:p>
            <a:pPr>
              <a:defRPr/>
            </a:pPr>
            <a:endParaRPr lang="tr-TR" altLang="tr-TR"/>
          </a:p>
        </p:txBody>
      </p:sp>
      <p:sp>
        <p:nvSpPr>
          <p:cNvPr id="9" name="Rectangle 36"/>
          <p:cNvSpPr>
            <a:spLocks noGrp="1" noChangeArrowheads="1"/>
          </p:cNvSpPr>
          <p:nvPr>
            <p:ph type="sldNum" sz="quarter" idx="12"/>
          </p:nvPr>
        </p:nvSpPr>
        <p:spPr>
          <a:ln/>
        </p:spPr>
        <p:txBody>
          <a:bodyPr/>
          <a:lstStyle>
            <a:lvl1pPr>
              <a:defRPr/>
            </a:lvl1pPr>
          </a:lstStyle>
          <a:p>
            <a:pPr>
              <a:defRPr/>
            </a:pPr>
            <a:fld id="{209AE670-9C5F-4666-A585-B570BC6D1C7F}" type="slidenum">
              <a:rPr lang="tr-TR" altLang="tr-TR"/>
              <a:pPr>
                <a:defRPr/>
              </a:pPr>
              <a:t>‹#›</a:t>
            </a:fld>
            <a:endParaRPr lang="tr-TR" altLang="tr-TR"/>
          </a:p>
        </p:txBody>
      </p:sp>
    </p:spTree>
    <p:extLst>
      <p:ext uri="{BB962C8B-B14F-4D97-AF65-F5344CB8AC3E}">
        <p14:creationId xmlns:p14="http://schemas.microsoft.com/office/powerpoint/2010/main" val="327057261"/>
      </p:ext>
    </p:extLst>
  </p:cSld>
  <p:clrMapOvr>
    <a:masterClrMapping/>
  </p:clrMapOvr>
  <p:transition>
    <p:pull dir="u"/>
    <p:sndAc>
      <p:stSnd>
        <p:snd r:embed="rId1" name="DAKTILO.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34"/>
          <p:cNvSpPr>
            <a:spLocks noGrp="1" noChangeArrowheads="1"/>
          </p:cNvSpPr>
          <p:nvPr>
            <p:ph type="dt" sz="half" idx="10"/>
          </p:nvPr>
        </p:nvSpPr>
        <p:spPr>
          <a:ln/>
        </p:spPr>
        <p:txBody>
          <a:bodyPr/>
          <a:lstStyle>
            <a:lvl1pPr>
              <a:defRPr/>
            </a:lvl1pPr>
          </a:lstStyle>
          <a:p>
            <a:pPr>
              <a:defRPr/>
            </a:pPr>
            <a:fld id="{EA4B8A67-D648-4B04-89D0-3CF8CDEE0F81}" type="datetime1">
              <a:rPr lang="tr-TR" altLang="tr-TR"/>
              <a:pPr>
                <a:defRPr/>
              </a:pPr>
              <a:t>30.08.2020</a:t>
            </a:fld>
            <a:endParaRPr lang="tr-TR" altLang="tr-TR"/>
          </a:p>
        </p:txBody>
      </p:sp>
      <p:sp>
        <p:nvSpPr>
          <p:cNvPr id="4" name="Rectangle 35"/>
          <p:cNvSpPr>
            <a:spLocks noGrp="1" noChangeArrowheads="1"/>
          </p:cNvSpPr>
          <p:nvPr>
            <p:ph type="ftr" sz="quarter" idx="11"/>
          </p:nvPr>
        </p:nvSpPr>
        <p:spPr>
          <a:ln/>
        </p:spPr>
        <p:txBody>
          <a:bodyPr/>
          <a:lstStyle>
            <a:lvl1pPr>
              <a:defRPr/>
            </a:lvl1pPr>
          </a:lstStyle>
          <a:p>
            <a:pPr>
              <a:defRPr/>
            </a:pPr>
            <a:endParaRPr lang="tr-TR" altLang="tr-TR"/>
          </a:p>
        </p:txBody>
      </p:sp>
      <p:sp>
        <p:nvSpPr>
          <p:cNvPr id="5" name="Rectangle 36"/>
          <p:cNvSpPr>
            <a:spLocks noGrp="1" noChangeArrowheads="1"/>
          </p:cNvSpPr>
          <p:nvPr>
            <p:ph type="sldNum" sz="quarter" idx="12"/>
          </p:nvPr>
        </p:nvSpPr>
        <p:spPr>
          <a:ln/>
        </p:spPr>
        <p:txBody>
          <a:bodyPr/>
          <a:lstStyle>
            <a:lvl1pPr>
              <a:defRPr/>
            </a:lvl1pPr>
          </a:lstStyle>
          <a:p>
            <a:pPr>
              <a:defRPr/>
            </a:pPr>
            <a:fld id="{C5960AEA-AC33-4275-8060-034F08AF532C}" type="slidenum">
              <a:rPr lang="tr-TR" altLang="tr-TR"/>
              <a:pPr>
                <a:defRPr/>
              </a:pPr>
              <a:t>‹#›</a:t>
            </a:fld>
            <a:endParaRPr lang="tr-TR" altLang="tr-TR"/>
          </a:p>
        </p:txBody>
      </p:sp>
    </p:spTree>
    <p:extLst>
      <p:ext uri="{BB962C8B-B14F-4D97-AF65-F5344CB8AC3E}">
        <p14:creationId xmlns:p14="http://schemas.microsoft.com/office/powerpoint/2010/main" val="749591524"/>
      </p:ext>
    </p:extLst>
  </p:cSld>
  <p:clrMapOvr>
    <a:masterClrMapping/>
  </p:clrMapOvr>
  <p:transition>
    <p:pull dir="u"/>
    <p:sndAc>
      <p:stSnd>
        <p:snd r:embed="rId1" name="DAKTILO.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34"/>
          <p:cNvSpPr>
            <a:spLocks noGrp="1" noChangeArrowheads="1"/>
          </p:cNvSpPr>
          <p:nvPr>
            <p:ph type="dt" sz="half" idx="10"/>
          </p:nvPr>
        </p:nvSpPr>
        <p:spPr>
          <a:ln/>
        </p:spPr>
        <p:txBody>
          <a:bodyPr/>
          <a:lstStyle>
            <a:lvl1pPr>
              <a:defRPr/>
            </a:lvl1pPr>
          </a:lstStyle>
          <a:p>
            <a:pPr>
              <a:defRPr/>
            </a:pPr>
            <a:fld id="{6BC4F04D-0C92-4EFD-A61F-F847E56F4956}" type="datetime1">
              <a:rPr lang="tr-TR" altLang="tr-TR"/>
              <a:pPr>
                <a:defRPr/>
              </a:pPr>
              <a:t>30.08.2020</a:t>
            </a:fld>
            <a:endParaRPr lang="tr-TR" altLang="tr-TR"/>
          </a:p>
        </p:txBody>
      </p:sp>
      <p:sp>
        <p:nvSpPr>
          <p:cNvPr id="3" name="Rectangle 35"/>
          <p:cNvSpPr>
            <a:spLocks noGrp="1" noChangeArrowheads="1"/>
          </p:cNvSpPr>
          <p:nvPr>
            <p:ph type="ftr" sz="quarter" idx="11"/>
          </p:nvPr>
        </p:nvSpPr>
        <p:spPr>
          <a:ln/>
        </p:spPr>
        <p:txBody>
          <a:bodyPr/>
          <a:lstStyle>
            <a:lvl1pPr>
              <a:defRPr/>
            </a:lvl1pPr>
          </a:lstStyle>
          <a:p>
            <a:pPr>
              <a:defRPr/>
            </a:pPr>
            <a:endParaRPr lang="tr-TR" altLang="tr-TR"/>
          </a:p>
        </p:txBody>
      </p:sp>
      <p:sp>
        <p:nvSpPr>
          <p:cNvPr id="4" name="Rectangle 36"/>
          <p:cNvSpPr>
            <a:spLocks noGrp="1" noChangeArrowheads="1"/>
          </p:cNvSpPr>
          <p:nvPr>
            <p:ph type="sldNum" sz="quarter" idx="12"/>
          </p:nvPr>
        </p:nvSpPr>
        <p:spPr>
          <a:ln/>
        </p:spPr>
        <p:txBody>
          <a:bodyPr/>
          <a:lstStyle>
            <a:lvl1pPr>
              <a:defRPr/>
            </a:lvl1pPr>
          </a:lstStyle>
          <a:p>
            <a:pPr>
              <a:defRPr/>
            </a:pPr>
            <a:fld id="{214F61ED-2682-40D8-BDCF-825BE679C10F}" type="slidenum">
              <a:rPr lang="tr-TR" altLang="tr-TR"/>
              <a:pPr>
                <a:defRPr/>
              </a:pPr>
              <a:t>‹#›</a:t>
            </a:fld>
            <a:endParaRPr lang="tr-TR" altLang="tr-TR"/>
          </a:p>
        </p:txBody>
      </p:sp>
    </p:spTree>
    <p:extLst>
      <p:ext uri="{BB962C8B-B14F-4D97-AF65-F5344CB8AC3E}">
        <p14:creationId xmlns:p14="http://schemas.microsoft.com/office/powerpoint/2010/main" val="1888446532"/>
      </p:ext>
    </p:extLst>
  </p:cSld>
  <p:clrMapOvr>
    <a:masterClrMapping/>
  </p:clrMapOvr>
  <p:transition>
    <p:pull dir="u"/>
    <p:sndAc>
      <p:stSnd>
        <p:snd r:embed="rId1" name="DAKTILO.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34"/>
          <p:cNvSpPr>
            <a:spLocks noGrp="1" noChangeArrowheads="1"/>
          </p:cNvSpPr>
          <p:nvPr>
            <p:ph type="dt" sz="half" idx="10"/>
          </p:nvPr>
        </p:nvSpPr>
        <p:spPr>
          <a:ln/>
        </p:spPr>
        <p:txBody>
          <a:bodyPr/>
          <a:lstStyle>
            <a:lvl1pPr>
              <a:defRPr/>
            </a:lvl1pPr>
          </a:lstStyle>
          <a:p>
            <a:pPr>
              <a:defRPr/>
            </a:pPr>
            <a:fld id="{76061889-F484-44D3-BCBE-9DAFB0155442}" type="datetime1">
              <a:rPr lang="tr-TR" altLang="tr-TR"/>
              <a:pPr>
                <a:defRPr/>
              </a:pPr>
              <a:t>30.08.2020</a:t>
            </a:fld>
            <a:endParaRPr lang="tr-TR" altLang="tr-TR"/>
          </a:p>
        </p:txBody>
      </p:sp>
      <p:sp>
        <p:nvSpPr>
          <p:cNvPr id="6" name="Rectangle 35"/>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36"/>
          <p:cNvSpPr>
            <a:spLocks noGrp="1" noChangeArrowheads="1"/>
          </p:cNvSpPr>
          <p:nvPr>
            <p:ph type="sldNum" sz="quarter" idx="12"/>
          </p:nvPr>
        </p:nvSpPr>
        <p:spPr>
          <a:ln/>
        </p:spPr>
        <p:txBody>
          <a:bodyPr/>
          <a:lstStyle>
            <a:lvl1pPr>
              <a:defRPr/>
            </a:lvl1pPr>
          </a:lstStyle>
          <a:p>
            <a:pPr>
              <a:defRPr/>
            </a:pPr>
            <a:fld id="{5B97C07B-39FF-40ED-96E5-9FA8B8424BF5}" type="slidenum">
              <a:rPr lang="tr-TR" altLang="tr-TR"/>
              <a:pPr>
                <a:defRPr/>
              </a:pPr>
              <a:t>‹#›</a:t>
            </a:fld>
            <a:endParaRPr lang="tr-TR" altLang="tr-TR"/>
          </a:p>
        </p:txBody>
      </p:sp>
    </p:spTree>
    <p:extLst>
      <p:ext uri="{BB962C8B-B14F-4D97-AF65-F5344CB8AC3E}">
        <p14:creationId xmlns:p14="http://schemas.microsoft.com/office/powerpoint/2010/main" val="2185382760"/>
      </p:ext>
    </p:extLst>
  </p:cSld>
  <p:clrMapOvr>
    <a:masterClrMapping/>
  </p:clrMapOvr>
  <p:transition>
    <p:pull dir="u"/>
    <p:sndAc>
      <p:stSnd>
        <p:snd r:embed="rId1" name="DAKTILO.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34"/>
          <p:cNvSpPr>
            <a:spLocks noGrp="1" noChangeArrowheads="1"/>
          </p:cNvSpPr>
          <p:nvPr>
            <p:ph type="dt" sz="half" idx="10"/>
          </p:nvPr>
        </p:nvSpPr>
        <p:spPr>
          <a:ln/>
        </p:spPr>
        <p:txBody>
          <a:bodyPr/>
          <a:lstStyle>
            <a:lvl1pPr>
              <a:defRPr/>
            </a:lvl1pPr>
          </a:lstStyle>
          <a:p>
            <a:pPr>
              <a:defRPr/>
            </a:pPr>
            <a:fld id="{929043DB-D8D5-4135-840A-80FDEBB41A1E}" type="datetime1">
              <a:rPr lang="tr-TR" altLang="tr-TR"/>
              <a:pPr>
                <a:defRPr/>
              </a:pPr>
              <a:t>30.08.2020</a:t>
            </a:fld>
            <a:endParaRPr lang="tr-TR" altLang="tr-TR"/>
          </a:p>
        </p:txBody>
      </p:sp>
      <p:sp>
        <p:nvSpPr>
          <p:cNvPr id="6" name="Rectangle 35"/>
          <p:cNvSpPr>
            <a:spLocks noGrp="1" noChangeArrowheads="1"/>
          </p:cNvSpPr>
          <p:nvPr>
            <p:ph type="ftr" sz="quarter" idx="11"/>
          </p:nvPr>
        </p:nvSpPr>
        <p:spPr>
          <a:ln/>
        </p:spPr>
        <p:txBody>
          <a:bodyPr/>
          <a:lstStyle>
            <a:lvl1pPr>
              <a:defRPr/>
            </a:lvl1pPr>
          </a:lstStyle>
          <a:p>
            <a:pPr>
              <a:defRPr/>
            </a:pPr>
            <a:endParaRPr lang="tr-TR" altLang="tr-TR"/>
          </a:p>
        </p:txBody>
      </p:sp>
      <p:sp>
        <p:nvSpPr>
          <p:cNvPr id="7" name="Rectangle 36"/>
          <p:cNvSpPr>
            <a:spLocks noGrp="1" noChangeArrowheads="1"/>
          </p:cNvSpPr>
          <p:nvPr>
            <p:ph type="sldNum" sz="quarter" idx="12"/>
          </p:nvPr>
        </p:nvSpPr>
        <p:spPr>
          <a:ln/>
        </p:spPr>
        <p:txBody>
          <a:bodyPr/>
          <a:lstStyle>
            <a:lvl1pPr>
              <a:defRPr/>
            </a:lvl1pPr>
          </a:lstStyle>
          <a:p>
            <a:pPr>
              <a:defRPr/>
            </a:pPr>
            <a:fld id="{69E053AD-8685-4131-8839-9BC21B245BCD}" type="slidenum">
              <a:rPr lang="tr-TR" altLang="tr-TR"/>
              <a:pPr>
                <a:defRPr/>
              </a:pPr>
              <a:t>‹#›</a:t>
            </a:fld>
            <a:endParaRPr lang="tr-TR" altLang="tr-TR"/>
          </a:p>
        </p:txBody>
      </p:sp>
    </p:spTree>
    <p:extLst>
      <p:ext uri="{BB962C8B-B14F-4D97-AF65-F5344CB8AC3E}">
        <p14:creationId xmlns:p14="http://schemas.microsoft.com/office/powerpoint/2010/main" val="3658158954"/>
      </p:ext>
    </p:extLst>
  </p:cSld>
  <p:clrMapOvr>
    <a:masterClrMapping/>
  </p:clrMapOvr>
  <p:transition>
    <p:pull dir="u"/>
    <p:sndAc>
      <p:stSnd>
        <p:snd r:embed="rId1" name="DAKTILO.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37"/>
          <p:cNvGrpSpPr>
            <a:grpSpLocks/>
          </p:cNvGrpSpPr>
          <p:nvPr/>
        </p:nvGrpSpPr>
        <p:grpSpPr bwMode="auto">
          <a:xfrm>
            <a:off x="0" y="-9525"/>
            <a:ext cx="1557338" cy="6878638"/>
            <a:chOff x="0" y="-6"/>
            <a:chExt cx="981" cy="4333"/>
          </a:xfrm>
        </p:grpSpPr>
        <p:sp>
          <p:nvSpPr>
            <p:cNvPr id="2" name="Rectangle 2"/>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3" name="Rectangle 3"/>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sp>
          <p:nvSpPr>
            <p:cNvPr id="4" name="Rectangle 4"/>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29" name="Rectangle 5"/>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sp>
          <p:nvSpPr>
            <p:cNvPr id="1030" name="Freeform 6"/>
            <p:cNvSpPr>
              <a:spLocks/>
            </p:cNvSpPr>
            <p:nvPr/>
          </p:nvSpPr>
          <p:spPr bwMode="auto">
            <a:xfrm>
              <a:off x="222" y="2636"/>
              <a:ext cx="344" cy="647"/>
            </a:xfrm>
            <a:custGeom>
              <a:avLst/>
              <a:gdLst>
                <a:gd name="T0" fmla="*/ 343 w 344"/>
                <a:gd name="T1" fmla="*/ 52 h 647"/>
                <a:gd name="T2" fmla="*/ 343 w 344"/>
                <a:gd name="T3" fmla="*/ 194 h 647"/>
                <a:gd name="T4" fmla="*/ 335 w 344"/>
                <a:gd name="T5" fmla="*/ 188 h 647"/>
                <a:gd name="T6" fmla="*/ 315 w 344"/>
                <a:gd name="T7" fmla="*/ 188 h 647"/>
                <a:gd name="T8" fmla="*/ 300 w 344"/>
                <a:gd name="T9" fmla="*/ 194 h 647"/>
                <a:gd name="T10" fmla="*/ 284 w 344"/>
                <a:gd name="T11" fmla="*/ 209 h 647"/>
                <a:gd name="T12" fmla="*/ 242 w 344"/>
                <a:gd name="T13" fmla="*/ 261 h 647"/>
                <a:gd name="T14" fmla="*/ 146 w 344"/>
                <a:gd name="T15" fmla="*/ 366 h 647"/>
                <a:gd name="T16" fmla="*/ 50 w 344"/>
                <a:gd name="T17" fmla="*/ 475 h 647"/>
                <a:gd name="T18" fmla="*/ 30 w 344"/>
                <a:gd name="T19" fmla="*/ 505 h 647"/>
                <a:gd name="T20" fmla="*/ 17 w 344"/>
                <a:gd name="T21" fmla="*/ 535 h 647"/>
                <a:gd name="T22" fmla="*/ 10 w 344"/>
                <a:gd name="T23" fmla="*/ 582 h 647"/>
                <a:gd name="T24" fmla="*/ 0 w 344"/>
                <a:gd name="T25" fmla="*/ 646 h 647"/>
                <a:gd name="T26" fmla="*/ 0 w 344"/>
                <a:gd name="T27" fmla="*/ 365 h 647"/>
                <a:gd name="T28" fmla="*/ 5 w 344"/>
                <a:gd name="T29" fmla="*/ 392 h 647"/>
                <a:gd name="T30" fmla="*/ 10 w 344"/>
                <a:gd name="T31" fmla="*/ 404 h 647"/>
                <a:gd name="T32" fmla="*/ 20 w 344"/>
                <a:gd name="T33" fmla="*/ 410 h 647"/>
                <a:gd name="T34" fmla="*/ 30 w 344"/>
                <a:gd name="T35" fmla="*/ 413 h 647"/>
                <a:gd name="T36" fmla="*/ 45 w 344"/>
                <a:gd name="T37" fmla="*/ 413 h 647"/>
                <a:gd name="T38" fmla="*/ 60 w 344"/>
                <a:gd name="T39" fmla="*/ 407 h 647"/>
                <a:gd name="T40" fmla="*/ 257 w 344"/>
                <a:gd name="T41" fmla="*/ 190 h 647"/>
                <a:gd name="T42" fmla="*/ 297 w 344"/>
                <a:gd name="T43" fmla="*/ 138 h 647"/>
                <a:gd name="T44" fmla="*/ 312 w 344"/>
                <a:gd name="T45" fmla="*/ 111 h 647"/>
                <a:gd name="T46" fmla="*/ 325 w 344"/>
                <a:gd name="T47" fmla="*/ 84 h 647"/>
                <a:gd name="T48" fmla="*/ 335 w 344"/>
                <a:gd name="T49" fmla="*/ 39 h 647"/>
                <a:gd name="T50" fmla="*/ 343 w 344"/>
                <a:gd name="T51" fmla="*/ 0 h 647"/>
                <a:gd name="T52" fmla="*/ 343 w 344"/>
                <a:gd name="T53" fmla="*/ 117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31" name="Freeform 7"/>
            <p:cNvSpPr>
              <a:spLocks/>
            </p:cNvSpPr>
            <p:nvPr/>
          </p:nvSpPr>
          <p:spPr bwMode="auto">
            <a:xfrm>
              <a:off x="222" y="2908"/>
              <a:ext cx="344" cy="645"/>
            </a:xfrm>
            <a:custGeom>
              <a:avLst/>
              <a:gdLst>
                <a:gd name="T0" fmla="*/ 343 w 344"/>
                <a:gd name="T1" fmla="*/ 52 h 645"/>
                <a:gd name="T2" fmla="*/ 343 w 344"/>
                <a:gd name="T3" fmla="*/ 194 h 645"/>
                <a:gd name="T4" fmla="*/ 335 w 344"/>
                <a:gd name="T5" fmla="*/ 188 h 645"/>
                <a:gd name="T6" fmla="*/ 315 w 344"/>
                <a:gd name="T7" fmla="*/ 188 h 645"/>
                <a:gd name="T8" fmla="*/ 300 w 344"/>
                <a:gd name="T9" fmla="*/ 194 h 645"/>
                <a:gd name="T10" fmla="*/ 284 w 344"/>
                <a:gd name="T11" fmla="*/ 209 h 645"/>
                <a:gd name="T12" fmla="*/ 242 w 344"/>
                <a:gd name="T13" fmla="*/ 260 h 645"/>
                <a:gd name="T14" fmla="*/ 146 w 344"/>
                <a:gd name="T15" fmla="*/ 365 h 645"/>
                <a:gd name="T16" fmla="*/ 50 w 344"/>
                <a:gd name="T17" fmla="*/ 473 h 645"/>
                <a:gd name="T18" fmla="*/ 30 w 344"/>
                <a:gd name="T19" fmla="*/ 504 h 645"/>
                <a:gd name="T20" fmla="*/ 17 w 344"/>
                <a:gd name="T21" fmla="*/ 534 h 645"/>
                <a:gd name="T22" fmla="*/ 10 w 344"/>
                <a:gd name="T23" fmla="*/ 580 h 645"/>
                <a:gd name="T24" fmla="*/ 0 w 344"/>
                <a:gd name="T25" fmla="*/ 644 h 645"/>
                <a:gd name="T26" fmla="*/ 0 w 344"/>
                <a:gd name="T27" fmla="*/ 364 h 645"/>
                <a:gd name="T28" fmla="*/ 5 w 344"/>
                <a:gd name="T29" fmla="*/ 391 h 645"/>
                <a:gd name="T30" fmla="*/ 10 w 344"/>
                <a:gd name="T31" fmla="*/ 403 h 645"/>
                <a:gd name="T32" fmla="*/ 20 w 344"/>
                <a:gd name="T33" fmla="*/ 409 h 645"/>
                <a:gd name="T34" fmla="*/ 30 w 344"/>
                <a:gd name="T35" fmla="*/ 412 h 645"/>
                <a:gd name="T36" fmla="*/ 45 w 344"/>
                <a:gd name="T37" fmla="*/ 412 h 645"/>
                <a:gd name="T38" fmla="*/ 60 w 344"/>
                <a:gd name="T39" fmla="*/ 406 h 645"/>
                <a:gd name="T40" fmla="*/ 257 w 344"/>
                <a:gd name="T41" fmla="*/ 189 h 645"/>
                <a:gd name="T42" fmla="*/ 297 w 344"/>
                <a:gd name="T43" fmla="*/ 138 h 645"/>
                <a:gd name="T44" fmla="*/ 312 w 344"/>
                <a:gd name="T45" fmla="*/ 111 h 645"/>
                <a:gd name="T46" fmla="*/ 325 w 344"/>
                <a:gd name="T47" fmla="*/ 84 h 645"/>
                <a:gd name="T48" fmla="*/ 335 w 344"/>
                <a:gd name="T49" fmla="*/ 39 h 645"/>
                <a:gd name="T50" fmla="*/ 343 w 344"/>
                <a:gd name="T51" fmla="*/ 0 h 645"/>
                <a:gd name="T52" fmla="*/ 343 w 344"/>
                <a:gd name="T53" fmla="*/ 11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32" name="Freeform 8"/>
            <p:cNvSpPr>
              <a:spLocks/>
            </p:cNvSpPr>
            <p:nvPr/>
          </p:nvSpPr>
          <p:spPr bwMode="auto">
            <a:xfrm>
              <a:off x="222" y="3165"/>
              <a:ext cx="344" cy="645"/>
            </a:xfrm>
            <a:custGeom>
              <a:avLst/>
              <a:gdLst>
                <a:gd name="T0" fmla="*/ 343 w 344"/>
                <a:gd name="T1" fmla="*/ 52 h 645"/>
                <a:gd name="T2" fmla="*/ 343 w 344"/>
                <a:gd name="T3" fmla="*/ 194 h 645"/>
                <a:gd name="T4" fmla="*/ 335 w 344"/>
                <a:gd name="T5" fmla="*/ 188 h 645"/>
                <a:gd name="T6" fmla="*/ 315 w 344"/>
                <a:gd name="T7" fmla="*/ 188 h 645"/>
                <a:gd name="T8" fmla="*/ 300 w 344"/>
                <a:gd name="T9" fmla="*/ 194 h 645"/>
                <a:gd name="T10" fmla="*/ 284 w 344"/>
                <a:gd name="T11" fmla="*/ 209 h 645"/>
                <a:gd name="T12" fmla="*/ 242 w 344"/>
                <a:gd name="T13" fmla="*/ 260 h 645"/>
                <a:gd name="T14" fmla="*/ 146 w 344"/>
                <a:gd name="T15" fmla="*/ 365 h 645"/>
                <a:gd name="T16" fmla="*/ 50 w 344"/>
                <a:gd name="T17" fmla="*/ 473 h 645"/>
                <a:gd name="T18" fmla="*/ 30 w 344"/>
                <a:gd name="T19" fmla="*/ 504 h 645"/>
                <a:gd name="T20" fmla="*/ 17 w 344"/>
                <a:gd name="T21" fmla="*/ 534 h 645"/>
                <a:gd name="T22" fmla="*/ 10 w 344"/>
                <a:gd name="T23" fmla="*/ 580 h 645"/>
                <a:gd name="T24" fmla="*/ 0 w 344"/>
                <a:gd name="T25" fmla="*/ 644 h 645"/>
                <a:gd name="T26" fmla="*/ 0 w 344"/>
                <a:gd name="T27" fmla="*/ 364 h 645"/>
                <a:gd name="T28" fmla="*/ 5 w 344"/>
                <a:gd name="T29" fmla="*/ 391 h 645"/>
                <a:gd name="T30" fmla="*/ 10 w 344"/>
                <a:gd name="T31" fmla="*/ 403 h 645"/>
                <a:gd name="T32" fmla="*/ 20 w 344"/>
                <a:gd name="T33" fmla="*/ 409 h 645"/>
                <a:gd name="T34" fmla="*/ 30 w 344"/>
                <a:gd name="T35" fmla="*/ 412 h 645"/>
                <a:gd name="T36" fmla="*/ 45 w 344"/>
                <a:gd name="T37" fmla="*/ 412 h 645"/>
                <a:gd name="T38" fmla="*/ 60 w 344"/>
                <a:gd name="T39" fmla="*/ 406 h 645"/>
                <a:gd name="T40" fmla="*/ 257 w 344"/>
                <a:gd name="T41" fmla="*/ 189 h 645"/>
                <a:gd name="T42" fmla="*/ 297 w 344"/>
                <a:gd name="T43" fmla="*/ 138 h 645"/>
                <a:gd name="T44" fmla="*/ 312 w 344"/>
                <a:gd name="T45" fmla="*/ 111 h 645"/>
                <a:gd name="T46" fmla="*/ 325 w 344"/>
                <a:gd name="T47" fmla="*/ 84 h 645"/>
                <a:gd name="T48" fmla="*/ 335 w 344"/>
                <a:gd name="T49" fmla="*/ 39 h 645"/>
                <a:gd name="T50" fmla="*/ 343 w 344"/>
                <a:gd name="T51" fmla="*/ 0 h 645"/>
                <a:gd name="T52" fmla="*/ 343 w 344"/>
                <a:gd name="T53" fmla="*/ 11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33" name="Freeform 9"/>
            <p:cNvSpPr>
              <a:spLocks/>
            </p:cNvSpPr>
            <p:nvPr/>
          </p:nvSpPr>
          <p:spPr bwMode="auto">
            <a:xfrm>
              <a:off x="222" y="3420"/>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34" name="Freeform 10"/>
            <p:cNvSpPr>
              <a:spLocks/>
            </p:cNvSpPr>
            <p:nvPr/>
          </p:nvSpPr>
          <p:spPr bwMode="auto">
            <a:xfrm>
              <a:off x="222" y="3677"/>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35" name="Freeform 11"/>
            <p:cNvSpPr>
              <a:spLocks/>
            </p:cNvSpPr>
            <p:nvPr/>
          </p:nvSpPr>
          <p:spPr bwMode="auto">
            <a:xfrm>
              <a:off x="301" y="3932"/>
              <a:ext cx="265" cy="392"/>
            </a:xfrm>
            <a:custGeom>
              <a:avLst/>
              <a:gdLst>
                <a:gd name="T0" fmla="*/ 264 w 265"/>
                <a:gd name="T1" fmla="*/ 52 h 392"/>
                <a:gd name="T2" fmla="*/ 264 w 265"/>
                <a:gd name="T3" fmla="*/ 194 h 392"/>
                <a:gd name="T4" fmla="*/ 256 w 265"/>
                <a:gd name="T5" fmla="*/ 188 h 392"/>
                <a:gd name="T6" fmla="*/ 236 w 265"/>
                <a:gd name="T7" fmla="*/ 188 h 392"/>
                <a:gd name="T8" fmla="*/ 221 w 265"/>
                <a:gd name="T9" fmla="*/ 194 h 392"/>
                <a:gd name="T10" fmla="*/ 205 w 265"/>
                <a:gd name="T11" fmla="*/ 209 h 392"/>
                <a:gd name="T12" fmla="*/ 162 w 265"/>
                <a:gd name="T13" fmla="*/ 261 h 392"/>
                <a:gd name="T14" fmla="*/ 66 w 265"/>
                <a:gd name="T15" fmla="*/ 366 h 392"/>
                <a:gd name="T16" fmla="*/ 45 w 265"/>
                <a:gd name="T17" fmla="*/ 391 h 392"/>
                <a:gd name="T18" fmla="*/ 0 w 265"/>
                <a:gd name="T19" fmla="*/ 391 h 392"/>
                <a:gd name="T20" fmla="*/ 178 w 265"/>
                <a:gd name="T21" fmla="*/ 190 h 392"/>
                <a:gd name="T22" fmla="*/ 218 w 265"/>
                <a:gd name="T23" fmla="*/ 138 h 392"/>
                <a:gd name="T24" fmla="*/ 233 w 265"/>
                <a:gd name="T25" fmla="*/ 111 h 392"/>
                <a:gd name="T26" fmla="*/ 246 w 265"/>
                <a:gd name="T27" fmla="*/ 84 h 392"/>
                <a:gd name="T28" fmla="*/ 256 w 265"/>
                <a:gd name="T29" fmla="*/ 39 h 392"/>
                <a:gd name="T30" fmla="*/ 264 w 265"/>
                <a:gd name="T31" fmla="*/ 0 h 392"/>
                <a:gd name="T32" fmla="*/ 264 w 265"/>
                <a:gd name="T33" fmla="*/ 117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36" name="Freeform 12"/>
            <p:cNvSpPr>
              <a:spLocks/>
            </p:cNvSpPr>
            <p:nvPr/>
          </p:nvSpPr>
          <p:spPr bwMode="auto">
            <a:xfrm>
              <a:off x="222" y="2366"/>
              <a:ext cx="344" cy="645"/>
            </a:xfrm>
            <a:custGeom>
              <a:avLst/>
              <a:gdLst>
                <a:gd name="T0" fmla="*/ 343 w 344"/>
                <a:gd name="T1" fmla="*/ 52 h 645"/>
                <a:gd name="T2" fmla="*/ 343 w 344"/>
                <a:gd name="T3" fmla="*/ 194 h 645"/>
                <a:gd name="T4" fmla="*/ 335 w 344"/>
                <a:gd name="T5" fmla="*/ 188 h 645"/>
                <a:gd name="T6" fmla="*/ 315 w 344"/>
                <a:gd name="T7" fmla="*/ 188 h 645"/>
                <a:gd name="T8" fmla="*/ 300 w 344"/>
                <a:gd name="T9" fmla="*/ 194 h 645"/>
                <a:gd name="T10" fmla="*/ 284 w 344"/>
                <a:gd name="T11" fmla="*/ 209 h 645"/>
                <a:gd name="T12" fmla="*/ 242 w 344"/>
                <a:gd name="T13" fmla="*/ 260 h 645"/>
                <a:gd name="T14" fmla="*/ 146 w 344"/>
                <a:gd name="T15" fmla="*/ 365 h 645"/>
                <a:gd name="T16" fmla="*/ 50 w 344"/>
                <a:gd name="T17" fmla="*/ 473 h 645"/>
                <a:gd name="T18" fmla="*/ 30 w 344"/>
                <a:gd name="T19" fmla="*/ 504 h 645"/>
                <a:gd name="T20" fmla="*/ 17 w 344"/>
                <a:gd name="T21" fmla="*/ 534 h 645"/>
                <a:gd name="T22" fmla="*/ 10 w 344"/>
                <a:gd name="T23" fmla="*/ 580 h 645"/>
                <a:gd name="T24" fmla="*/ 0 w 344"/>
                <a:gd name="T25" fmla="*/ 644 h 645"/>
                <a:gd name="T26" fmla="*/ 0 w 344"/>
                <a:gd name="T27" fmla="*/ 364 h 645"/>
                <a:gd name="T28" fmla="*/ 5 w 344"/>
                <a:gd name="T29" fmla="*/ 391 h 645"/>
                <a:gd name="T30" fmla="*/ 10 w 344"/>
                <a:gd name="T31" fmla="*/ 403 h 645"/>
                <a:gd name="T32" fmla="*/ 20 w 344"/>
                <a:gd name="T33" fmla="*/ 409 h 645"/>
                <a:gd name="T34" fmla="*/ 30 w 344"/>
                <a:gd name="T35" fmla="*/ 412 h 645"/>
                <a:gd name="T36" fmla="*/ 45 w 344"/>
                <a:gd name="T37" fmla="*/ 412 h 645"/>
                <a:gd name="T38" fmla="*/ 60 w 344"/>
                <a:gd name="T39" fmla="*/ 406 h 645"/>
                <a:gd name="T40" fmla="*/ 257 w 344"/>
                <a:gd name="T41" fmla="*/ 189 h 645"/>
                <a:gd name="T42" fmla="*/ 297 w 344"/>
                <a:gd name="T43" fmla="*/ 138 h 645"/>
                <a:gd name="T44" fmla="*/ 312 w 344"/>
                <a:gd name="T45" fmla="*/ 111 h 645"/>
                <a:gd name="T46" fmla="*/ 325 w 344"/>
                <a:gd name="T47" fmla="*/ 84 h 645"/>
                <a:gd name="T48" fmla="*/ 335 w 344"/>
                <a:gd name="T49" fmla="*/ 39 h 645"/>
                <a:gd name="T50" fmla="*/ 343 w 344"/>
                <a:gd name="T51" fmla="*/ 0 h 645"/>
                <a:gd name="T52" fmla="*/ 343 w 344"/>
                <a:gd name="T53" fmla="*/ 11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37" name="Freeform 13"/>
            <p:cNvSpPr>
              <a:spLocks/>
            </p:cNvSpPr>
            <p:nvPr/>
          </p:nvSpPr>
          <p:spPr bwMode="auto">
            <a:xfrm>
              <a:off x="222" y="2151"/>
              <a:ext cx="346" cy="575"/>
            </a:xfrm>
            <a:custGeom>
              <a:avLst/>
              <a:gdLst>
                <a:gd name="T0" fmla="*/ 345 w 346"/>
                <a:gd name="T1" fmla="*/ 0 h 575"/>
                <a:gd name="T2" fmla="*/ 343 w 346"/>
                <a:gd name="T3" fmla="*/ 122 h 575"/>
                <a:gd name="T4" fmla="*/ 336 w 346"/>
                <a:gd name="T5" fmla="*/ 116 h 575"/>
                <a:gd name="T6" fmla="*/ 315 w 346"/>
                <a:gd name="T7" fmla="*/ 116 h 575"/>
                <a:gd name="T8" fmla="*/ 300 w 346"/>
                <a:gd name="T9" fmla="*/ 122 h 575"/>
                <a:gd name="T10" fmla="*/ 285 w 346"/>
                <a:gd name="T11" fmla="*/ 137 h 575"/>
                <a:gd name="T12" fmla="*/ 242 w 346"/>
                <a:gd name="T13" fmla="*/ 188 h 575"/>
                <a:gd name="T14" fmla="*/ 146 w 346"/>
                <a:gd name="T15" fmla="*/ 294 h 575"/>
                <a:gd name="T16" fmla="*/ 50 w 346"/>
                <a:gd name="T17" fmla="*/ 403 h 575"/>
                <a:gd name="T18" fmla="*/ 30 w 346"/>
                <a:gd name="T19" fmla="*/ 433 h 575"/>
                <a:gd name="T20" fmla="*/ 17 w 346"/>
                <a:gd name="T21" fmla="*/ 463 h 575"/>
                <a:gd name="T22" fmla="*/ 10 w 346"/>
                <a:gd name="T23" fmla="*/ 510 h 575"/>
                <a:gd name="T24" fmla="*/ 0 w 346"/>
                <a:gd name="T25" fmla="*/ 574 h 575"/>
                <a:gd name="T26" fmla="*/ 0 w 346"/>
                <a:gd name="T27" fmla="*/ 293 h 575"/>
                <a:gd name="T28" fmla="*/ 5 w 346"/>
                <a:gd name="T29" fmla="*/ 320 h 575"/>
                <a:gd name="T30" fmla="*/ 10 w 346"/>
                <a:gd name="T31" fmla="*/ 332 h 575"/>
                <a:gd name="T32" fmla="*/ 20 w 346"/>
                <a:gd name="T33" fmla="*/ 338 h 575"/>
                <a:gd name="T34" fmla="*/ 30 w 346"/>
                <a:gd name="T35" fmla="*/ 341 h 575"/>
                <a:gd name="T36" fmla="*/ 45 w 346"/>
                <a:gd name="T37" fmla="*/ 341 h 575"/>
                <a:gd name="T38" fmla="*/ 60 w 346"/>
                <a:gd name="T39" fmla="*/ 335 h 575"/>
                <a:gd name="T40" fmla="*/ 257 w 346"/>
                <a:gd name="T41" fmla="*/ 117 h 575"/>
                <a:gd name="T42" fmla="*/ 298 w 346"/>
                <a:gd name="T43" fmla="*/ 66 h 575"/>
                <a:gd name="T44" fmla="*/ 313 w 346"/>
                <a:gd name="T45" fmla="*/ 39 h 575"/>
                <a:gd name="T46" fmla="*/ 326 w 346"/>
                <a:gd name="T47" fmla="*/ 12 h 575"/>
                <a:gd name="T48" fmla="*/ 329 w 346"/>
                <a:gd name="T49" fmla="*/ 0 h 575"/>
                <a:gd name="T50" fmla="*/ 345 w 346"/>
                <a:gd name="T51" fmla="*/ 3 h 575"/>
                <a:gd name="T52" fmla="*/ 343 w 346"/>
                <a:gd name="T53" fmla="*/ 45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38" name="Rectangle 14"/>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39" name="Rectangle 15"/>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sp>
          <p:nvSpPr>
            <p:cNvPr id="1040" name="Rectangle 16"/>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41" name="Rectangle 17"/>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defRPr/>
              </a:pPr>
              <a:endParaRPr lang="tr-TR" altLang="tr-TR"/>
            </a:p>
          </p:txBody>
        </p:sp>
        <p:sp>
          <p:nvSpPr>
            <p:cNvPr id="1042" name="Freeform 18"/>
            <p:cNvSpPr>
              <a:spLocks/>
            </p:cNvSpPr>
            <p:nvPr/>
          </p:nvSpPr>
          <p:spPr bwMode="auto">
            <a:xfrm>
              <a:off x="222" y="497"/>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43" name="Freeform 19"/>
            <p:cNvSpPr>
              <a:spLocks/>
            </p:cNvSpPr>
            <p:nvPr/>
          </p:nvSpPr>
          <p:spPr bwMode="auto">
            <a:xfrm>
              <a:off x="222" y="754"/>
              <a:ext cx="344" cy="645"/>
            </a:xfrm>
            <a:custGeom>
              <a:avLst/>
              <a:gdLst>
                <a:gd name="T0" fmla="*/ 343 w 344"/>
                <a:gd name="T1" fmla="*/ 52 h 645"/>
                <a:gd name="T2" fmla="*/ 343 w 344"/>
                <a:gd name="T3" fmla="*/ 194 h 645"/>
                <a:gd name="T4" fmla="*/ 335 w 344"/>
                <a:gd name="T5" fmla="*/ 188 h 645"/>
                <a:gd name="T6" fmla="*/ 315 w 344"/>
                <a:gd name="T7" fmla="*/ 188 h 645"/>
                <a:gd name="T8" fmla="*/ 300 w 344"/>
                <a:gd name="T9" fmla="*/ 194 h 645"/>
                <a:gd name="T10" fmla="*/ 284 w 344"/>
                <a:gd name="T11" fmla="*/ 209 h 645"/>
                <a:gd name="T12" fmla="*/ 242 w 344"/>
                <a:gd name="T13" fmla="*/ 260 h 645"/>
                <a:gd name="T14" fmla="*/ 146 w 344"/>
                <a:gd name="T15" fmla="*/ 365 h 645"/>
                <a:gd name="T16" fmla="*/ 50 w 344"/>
                <a:gd name="T17" fmla="*/ 473 h 645"/>
                <a:gd name="T18" fmla="*/ 30 w 344"/>
                <a:gd name="T19" fmla="*/ 504 h 645"/>
                <a:gd name="T20" fmla="*/ 17 w 344"/>
                <a:gd name="T21" fmla="*/ 534 h 645"/>
                <a:gd name="T22" fmla="*/ 10 w 344"/>
                <a:gd name="T23" fmla="*/ 580 h 645"/>
                <a:gd name="T24" fmla="*/ 0 w 344"/>
                <a:gd name="T25" fmla="*/ 644 h 645"/>
                <a:gd name="T26" fmla="*/ 0 w 344"/>
                <a:gd name="T27" fmla="*/ 364 h 645"/>
                <a:gd name="T28" fmla="*/ 5 w 344"/>
                <a:gd name="T29" fmla="*/ 391 h 645"/>
                <a:gd name="T30" fmla="*/ 10 w 344"/>
                <a:gd name="T31" fmla="*/ 403 h 645"/>
                <a:gd name="T32" fmla="*/ 20 w 344"/>
                <a:gd name="T33" fmla="*/ 409 h 645"/>
                <a:gd name="T34" fmla="*/ 30 w 344"/>
                <a:gd name="T35" fmla="*/ 412 h 645"/>
                <a:gd name="T36" fmla="*/ 45 w 344"/>
                <a:gd name="T37" fmla="*/ 412 h 645"/>
                <a:gd name="T38" fmla="*/ 60 w 344"/>
                <a:gd name="T39" fmla="*/ 406 h 645"/>
                <a:gd name="T40" fmla="*/ 257 w 344"/>
                <a:gd name="T41" fmla="*/ 189 h 645"/>
                <a:gd name="T42" fmla="*/ 297 w 344"/>
                <a:gd name="T43" fmla="*/ 138 h 645"/>
                <a:gd name="T44" fmla="*/ 312 w 344"/>
                <a:gd name="T45" fmla="*/ 111 h 645"/>
                <a:gd name="T46" fmla="*/ 325 w 344"/>
                <a:gd name="T47" fmla="*/ 84 h 645"/>
                <a:gd name="T48" fmla="*/ 335 w 344"/>
                <a:gd name="T49" fmla="*/ 39 h 645"/>
                <a:gd name="T50" fmla="*/ 343 w 344"/>
                <a:gd name="T51" fmla="*/ 0 h 645"/>
                <a:gd name="T52" fmla="*/ 343 w 344"/>
                <a:gd name="T53" fmla="*/ 11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44" name="Freeform 20"/>
            <p:cNvSpPr>
              <a:spLocks/>
            </p:cNvSpPr>
            <p:nvPr/>
          </p:nvSpPr>
          <p:spPr bwMode="auto">
            <a:xfrm>
              <a:off x="222" y="1010"/>
              <a:ext cx="344" cy="645"/>
            </a:xfrm>
            <a:custGeom>
              <a:avLst/>
              <a:gdLst>
                <a:gd name="T0" fmla="*/ 343 w 344"/>
                <a:gd name="T1" fmla="*/ 52 h 645"/>
                <a:gd name="T2" fmla="*/ 343 w 344"/>
                <a:gd name="T3" fmla="*/ 194 h 645"/>
                <a:gd name="T4" fmla="*/ 335 w 344"/>
                <a:gd name="T5" fmla="*/ 188 h 645"/>
                <a:gd name="T6" fmla="*/ 315 w 344"/>
                <a:gd name="T7" fmla="*/ 188 h 645"/>
                <a:gd name="T8" fmla="*/ 300 w 344"/>
                <a:gd name="T9" fmla="*/ 194 h 645"/>
                <a:gd name="T10" fmla="*/ 284 w 344"/>
                <a:gd name="T11" fmla="*/ 209 h 645"/>
                <a:gd name="T12" fmla="*/ 242 w 344"/>
                <a:gd name="T13" fmla="*/ 260 h 645"/>
                <a:gd name="T14" fmla="*/ 146 w 344"/>
                <a:gd name="T15" fmla="*/ 365 h 645"/>
                <a:gd name="T16" fmla="*/ 50 w 344"/>
                <a:gd name="T17" fmla="*/ 473 h 645"/>
                <a:gd name="T18" fmla="*/ 30 w 344"/>
                <a:gd name="T19" fmla="*/ 504 h 645"/>
                <a:gd name="T20" fmla="*/ 17 w 344"/>
                <a:gd name="T21" fmla="*/ 534 h 645"/>
                <a:gd name="T22" fmla="*/ 10 w 344"/>
                <a:gd name="T23" fmla="*/ 580 h 645"/>
                <a:gd name="T24" fmla="*/ 0 w 344"/>
                <a:gd name="T25" fmla="*/ 644 h 645"/>
                <a:gd name="T26" fmla="*/ 0 w 344"/>
                <a:gd name="T27" fmla="*/ 364 h 645"/>
                <a:gd name="T28" fmla="*/ 5 w 344"/>
                <a:gd name="T29" fmla="*/ 391 h 645"/>
                <a:gd name="T30" fmla="*/ 10 w 344"/>
                <a:gd name="T31" fmla="*/ 403 h 645"/>
                <a:gd name="T32" fmla="*/ 20 w 344"/>
                <a:gd name="T33" fmla="*/ 409 h 645"/>
                <a:gd name="T34" fmla="*/ 30 w 344"/>
                <a:gd name="T35" fmla="*/ 412 h 645"/>
                <a:gd name="T36" fmla="*/ 45 w 344"/>
                <a:gd name="T37" fmla="*/ 412 h 645"/>
                <a:gd name="T38" fmla="*/ 60 w 344"/>
                <a:gd name="T39" fmla="*/ 406 h 645"/>
                <a:gd name="T40" fmla="*/ 257 w 344"/>
                <a:gd name="T41" fmla="*/ 189 h 645"/>
                <a:gd name="T42" fmla="*/ 297 w 344"/>
                <a:gd name="T43" fmla="*/ 138 h 645"/>
                <a:gd name="T44" fmla="*/ 312 w 344"/>
                <a:gd name="T45" fmla="*/ 111 h 645"/>
                <a:gd name="T46" fmla="*/ 325 w 344"/>
                <a:gd name="T47" fmla="*/ 84 h 645"/>
                <a:gd name="T48" fmla="*/ 335 w 344"/>
                <a:gd name="T49" fmla="*/ 39 h 645"/>
                <a:gd name="T50" fmla="*/ 343 w 344"/>
                <a:gd name="T51" fmla="*/ 0 h 645"/>
                <a:gd name="T52" fmla="*/ 343 w 344"/>
                <a:gd name="T53" fmla="*/ 117 h 6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45" name="Freeform 21"/>
            <p:cNvSpPr>
              <a:spLocks/>
            </p:cNvSpPr>
            <p:nvPr/>
          </p:nvSpPr>
          <p:spPr bwMode="auto">
            <a:xfrm>
              <a:off x="222" y="1266"/>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46" name="Freeform 22"/>
            <p:cNvSpPr>
              <a:spLocks/>
            </p:cNvSpPr>
            <p:nvPr/>
          </p:nvSpPr>
          <p:spPr bwMode="auto">
            <a:xfrm>
              <a:off x="222" y="1522"/>
              <a:ext cx="344" cy="647"/>
            </a:xfrm>
            <a:custGeom>
              <a:avLst/>
              <a:gdLst>
                <a:gd name="T0" fmla="*/ 343 w 344"/>
                <a:gd name="T1" fmla="*/ 52 h 647"/>
                <a:gd name="T2" fmla="*/ 343 w 344"/>
                <a:gd name="T3" fmla="*/ 194 h 647"/>
                <a:gd name="T4" fmla="*/ 335 w 344"/>
                <a:gd name="T5" fmla="*/ 188 h 647"/>
                <a:gd name="T6" fmla="*/ 315 w 344"/>
                <a:gd name="T7" fmla="*/ 188 h 647"/>
                <a:gd name="T8" fmla="*/ 300 w 344"/>
                <a:gd name="T9" fmla="*/ 194 h 647"/>
                <a:gd name="T10" fmla="*/ 284 w 344"/>
                <a:gd name="T11" fmla="*/ 209 h 647"/>
                <a:gd name="T12" fmla="*/ 242 w 344"/>
                <a:gd name="T13" fmla="*/ 261 h 647"/>
                <a:gd name="T14" fmla="*/ 146 w 344"/>
                <a:gd name="T15" fmla="*/ 366 h 647"/>
                <a:gd name="T16" fmla="*/ 50 w 344"/>
                <a:gd name="T17" fmla="*/ 475 h 647"/>
                <a:gd name="T18" fmla="*/ 30 w 344"/>
                <a:gd name="T19" fmla="*/ 505 h 647"/>
                <a:gd name="T20" fmla="*/ 17 w 344"/>
                <a:gd name="T21" fmla="*/ 535 h 647"/>
                <a:gd name="T22" fmla="*/ 10 w 344"/>
                <a:gd name="T23" fmla="*/ 582 h 647"/>
                <a:gd name="T24" fmla="*/ 0 w 344"/>
                <a:gd name="T25" fmla="*/ 646 h 647"/>
                <a:gd name="T26" fmla="*/ 0 w 344"/>
                <a:gd name="T27" fmla="*/ 365 h 647"/>
                <a:gd name="T28" fmla="*/ 5 w 344"/>
                <a:gd name="T29" fmla="*/ 392 h 647"/>
                <a:gd name="T30" fmla="*/ 10 w 344"/>
                <a:gd name="T31" fmla="*/ 404 h 647"/>
                <a:gd name="T32" fmla="*/ 20 w 344"/>
                <a:gd name="T33" fmla="*/ 410 h 647"/>
                <a:gd name="T34" fmla="*/ 30 w 344"/>
                <a:gd name="T35" fmla="*/ 413 h 647"/>
                <a:gd name="T36" fmla="*/ 45 w 344"/>
                <a:gd name="T37" fmla="*/ 413 h 647"/>
                <a:gd name="T38" fmla="*/ 60 w 344"/>
                <a:gd name="T39" fmla="*/ 407 h 647"/>
                <a:gd name="T40" fmla="*/ 257 w 344"/>
                <a:gd name="T41" fmla="*/ 190 h 647"/>
                <a:gd name="T42" fmla="*/ 297 w 344"/>
                <a:gd name="T43" fmla="*/ 138 h 647"/>
                <a:gd name="T44" fmla="*/ 312 w 344"/>
                <a:gd name="T45" fmla="*/ 111 h 647"/>
                <a:gd name="T46" fmla="*/ 325 w 344"/>
                <a:gd name="T47" fmla="*/ 84 h 647"/>
                <a:gd name="T48" fmla="*/ 335 w 344"/>
                <a:gd name="T49" fmla="*/ 39 h 647"/>
                <a:gd name="T50" fmla="*/ 343 w 344"/>
                <a:gd name="T51" fmla="*/ 0 h 647"/>
                <a:gd name="T52" fmla="*/ 343 w 344"/>
                <a:gd name="T53" fmla="*/ 117 h 6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47" name="Freeform 23"/>
            <p:cNvSpPr>
              <a:spLocks/>
            </p:cNvSpPr>
            <p:nvPr/>
          </p:nvSpPr>
          <p:spPr bwMode="auto">
            <a:xfrm>
              <a:off x="219" y="4178"/>
              <a:ext cx="349" cy="149"/>
            </a:xfrm>
            <a:custGeom>
              <a:avLst/>
              <a:gdLst>
                <a:gd name="T0" fmla="*/ 345 w 349"/>
                <a:gd name="T1" fmla="*/ 52 h 149"/>
                <a:gd name="T2" fmla="*/ 348 w 349"/>
                <a:gd name="T3" fmla="*/ 144 h 149"/>
                <a:gd name="T4" fmla="*/ 0 w 349"/>
                <a:gd name="T5" fmla="*/ 148 h 149"/>
                <a:gd name="T6" fmla="*/ 299 w 349"/>
                <a:gd name="T7" fmla="*/ 143 h 149"/>
                <a:gd name="T8" fmla="*/ 315 w 349"/>
                <a:gd name="T9" fmla="*/ 111 h 149"/>
                <a:gd name="T10" fmla="*/ 328 w 349"/>
                <a:gd name="T11" fmla="*/ 84 h 149"/>
                <a:gd name="T12" fmla="*/ 338 w 349"/>
                <a:gd name="T13" fmla="*/ 39 h 149"/>
                <a:gd name="T14" fmla="*/ 345 w 349"/>
                <a:gd name="T15" fmla="*/ 0 h 149"/>
                <a:gd name="T16" fmla="*/ 345 w 349"/>
                <a:gd name="T17" fmla="*/ 117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48" name="Freeform 24"/>
            <p:cNvSpPr>
              <a:spLocks/>
            </p:cNvSpPr>
            <p:nvPr/>
          </p:nvSpPr>
          <p:spPr bwMode="auto">
            <a:xfrm>
              <a:off x="222" y="211"/>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49" name="Freeform 25"/>
            <p:cNvSpPr>
              <a:spLocks/>
            </p:cNvSpPr>
            <p:nvPr/>
          </p:nvSpPr>
          <p:spPr bwMode="auto">
            <a:xfrm>
              <a:off x="222" y="-3"/>
              <a:ext cx="346" cy="574"/>
            </a:xfrm>
            <a:custGeom>
              <a:avLst/>
              <a:gdLst>
                <a:gd name="T0" fmla="*/ 345 w 346"/>
                <a:gd name="T1" fmla="*/ 0 h 574"/>
                <a:gd name="T2" fmla="*/ 343 w 346"/>
                <a:gd name="T3" fmla="*/ 122 h 574"/>
                <a:gd name="T4" fmla="*/ 336 w 346"/>
                <a:gd name="T5" fmla="*/ 116 h 574"/>
                <a:gd name="T6" fmla="*/ 315 w 346"/>
                <a:gd name="T7" fmla="*/ 116 h 574"/>
                <a:gd name="T8" fmla="*/ 300 w 346"/>
                <a:gd name="T9" fmla="*/ 122 h 574"/>
                <a:gd name="T10" fmla="*/ 285 w 346"/>
                <a:gd name="T11" fmla="*/ 137 h 574"/>
                <a:gd name="T12" fmla="*/ 242 w 346"/>
                <a:gd name="T13" fmla="*/ 188 h 574"/>
                <a:gd name="T14" fmla="*/ 146 w 346"/>
                <a:gd name="T15" fmla="*/ 294 h 574"/>
                <a:gd name="T16" fmla="*/ 50 w 346"/>
                <a:gd name="T17" fmla="*/ 402 h 574"/>
                <a:gd name="T18" fmla="*/ 30 w 346"/>
                <a:gd name="T19" fmla="*/ 432 h 574"/>
                <a:gd name="T20" fmla="*/ 17 w 346"/>
                <a:gd name="T21" fmla="*/ 462 h 574"/>
                <a:gd name="T22" fmla="*/ 10 w 346"/>
                <a:gd name="T23" fmla="*/ 509 h 574"/>
                <a:gd name="T24" fmla="*/ 0 w 346"/>
                <a:gd name="T25" fmla="*/ 573 h 574"/>
                <a:gd name="T26" fmla="*/ 0 w 346"/>
                <a:gd name="T27" fmla="*/ 292 h 574"/>
                <a:gd name="T28" fmla="*/ 5 w 346"/>
                <a:gd name="T29" fmla="*/ 319 h 574"/>
                <a:gd name="T30" fmla="*/ 10 w 346"/>
                <a:gd name="T31" fmla="*/ 331 h 574"/>
                <a:gd name="T32" fmla="*/ 20 w 346"/>
                <a:gd name="T33" fmla="*/ 337 h 574"/>
                <a:gd name="T34" fmla="*/ 30 w 346"/>
                <a:gd name="T35" fmla="*/ 340 h 574"/>
                <a:gd name="T36" fmla="*/ 45 w 346"/>
                <a:gd name="T37" fmla="*/ 340 h 574"/>
                <a:gd name="T38" fmla="*/ 60 w 346"/>
                <a:gd name="T39" fmla="*/ 334 h 574"/>
                <a:gd name="T40" fmla="*/ 257 w 346"/>
                <a:gd name="T41" fmla="*/ 117 h 574"/>
                <a:gd name="T42" fmla="*/ 298 w 346"/>
                <a:gd name="T43" fmla="*/ 66 h 574"/>
                <a:gd name="T44" fmla="*/ 313 w 346"/>
                <a:gd name="T45" fmla="*/ 39 h 574"/>
                <a:gd name="T46" fmla="*/ 326 w 346"/>
                <a:gd name="T47" fmla="*/ 12 h 574"/>
                <a:gd name="T48" fmla="*/ 329 w 346"/>
                <a:gd name="T49" fmla="*/ 0 h 574"/>
                <a:gd name="T50" fmla="*/ 345 w 346"/>
                <a:gd name="T51" fmla="*/ 3 h 574"/>
                <a:gd name="T52" fmla="*/ 343 w 346"/>
                <a:gd name="T53" fmla="*/ 45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50" name="Freeform 26"/>
            <p:cNvSpPr>
              <a:spLocks/>
            </p:cNvSpPr>
            <p:nvPr/>
          </p:nvSpPr>
          <p:spPr bwMode="auto">
            <a:xfrm>
              <a:off x="224" y="-6"/>
              <a:ext cx="154" cy="294"/>
            </a:xfrm>
            <a:custGeom>
              <a:avLst/>
              <a:gdLst>
                <a:gd name="T0" fmla="*/ 153 w 154"/>
                <a:gd name="T1" fmla="*/ 3 h 294"/>
                <a:gd name="T2" fmla="*/ 50 w 154"/>
                <a:gd name="T3" fmla="*/ 122 h 294"/>
                <a:gd name="T4" fmla="*/ 30 w 154"/>
                <a:gd name="T5" fmla="*/ 152 h 294"/>
                <a:gd name="T6" fmla="*/ 17 w 154"/>
                <a:gd name="T7" fmla="*/ 182 h 294"/>
                <a:gd name="T8" fmla="*/ 10 w 154"/>
                <a:gd name="T9" fmla="*/ 229 h 294"/>
                <a:gd name="T10" fmla="*/ 0 w 154"/>
                <a:gd name="T11" fmla="*/ 293 h 294"/>
                <a:gd name="T12" fmla="*/ 0 w 154"/>
                <a:gd name="T13" fmla="*/ 12 h 294"/>
                <a:gd name="T14" fmla="*/ 5 w 154"/>
                <a:gd name="T15" fmla="*/ 39 h 294"/>
                <a:gd name="T16" fmla="*/ 10 w 154"/>
                <a:gd name="T17" fmla="*/ 51 h 294"/>
                <a:gd name="T18" fmla="*/ 20 w 154"/>
                <a:gd name="T19" fmla="*/ 57 h 294"/>
                <a:gd name="T20" fmla="*/ 30 w 154"/>
                <a:gd name="T21" fmla="*/ 60 h 294"/>
                <a:gd name="T22" fmla="*/ 45 w 154"/>
                <a:gd name="T23" fmla="*/ 60 h 294"/>
                <a:gd name="T24" fmla="*/ 60 w 154"/>
                <a:gd name="T25" fmla="*/ 54 h 294"/>
                <a:gd name="T26" fmla="*/ 110 w 154"/>
                <a:gd name="T27" fmla="*/ 0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51" name="Freeform 27"/>
            <p:cNvSpPr>
              <a:spLocks/>
            </p:cNvSpPr>
            <p:nvPr/>
          </p:nvSpPr>
          <p:spPr bwMode="auto">
            <a:xfrm>
              <a:off x="222" y="1796"/>
              <a:ext cx="344" cy="646"/>
            </a:xfrm>
            <a:custGeom>
              <a:avLst/>
              <a:gdLst>
                <a:gd name="T0" fmla="*/ 343 w 344"/>
                <a:gd name="T1" fmla="*/ 52 h 646"/>
                <a:gd name="T2" fmla="*/ 343 w 344"/>
                <a:gd name="T3" fmla="*/ 194 h 646"/>
                <a:gd name="T4" fmla="*/ 335 w 344"/>
                <a:gd name="T5" fmla="*/ 188 h 646"/>
                <a:gd name="T6" fmla="*/ 315 w 344"/>
                <a:gd name="T7" fmla="*/ 188 h 646"/>
                <a:gd name="T8" fmla="*/ 300 w 344"/>
                <a:gd name="T9" fmla="*/ 194 h 646"/>
                <a:gd name="T10" fmla="*/ 284 w 344"/>
                <a:gd name="T11" fmla="*/ 209 h 646"/>
                <a:gd name="T12" fmla="*/ 242 w 344"/>
                <a:gd name="T13" fmla="*/ 260 h 646"/>
                <a:gd name="T14" fmla="*/ 146 w 344"/>
                <a:gd name="T15" fmla="*/ 366 h 646"/>
                <a:gd name="T16" fmla="*/ 50 w 344"/>
                <a:gd name="T17" fmla="*/ 474 h 646"/>
                <a:gd name="T18" fmla="*/ 30 w 344"/>
                <a:gd name="T19" fmla="*/ 504 h 646"/>
                <a:gd name="T20" fmla="*/ 17 w 344"/>
                <a:gd name="T21" fmla="*/ 534 h 646"/>
                <a:gd name="T22" fmla="*/ 10 w 344"/>
                <a:gd name="T23" fmla="*/ 581 h 646"/>
                <a:gd name="T24" fmla="*/ 0 w 344"/>
                <a:gd name="T25" fmla="*/ 645 h 646"/>
                <a:gd name="T26" fmla="*/ 0 w 344"/>
                <a:gd name="T27" fmla="*/ 364 h 646"/>
                <a:gd name="T28" fmla="*/ 5 w 344"/>
                <a:gd name="T29" fmla="*/ 391 h 646"/>
                <a:gd name="T30" fmla="*/ 10 w 344"/>
                <a:gd name="T31" fmla="*/ 403 h 646"/>
                <a:gd name="T32" fmla="*/ 20 w 344"/>
                <a:gd name="T33" fmla="*/ 409 h 646"/>
                <a:gd name="T34" fmla="*/ 30 w 344"/>
                <a:gd name="T35" fmla="*/ 412 h 646"/>
                <a:gd name="T36" fmla="*/ 45 w 344"/>
                <a:gd name="T37" fmla="*/ 412 h 646"/>
                <a:gd name="T38" fmla="*/ 60 w 344"/>
                <a:gd name="T39" fmla="*/ 406 h 646"/>
                <a:gd name="T40" fmla="*/ 257 w 344"/>
                <a:gd name="T41" fmla="*/ 189 h 646"/>
                <a:gd name="T42" fmla="*/ 297 w 344"/>
                <a:gd name="T43" fmla="*/ 138 h 646"/>
                <a:gd name="T44" fmla="*/ 312 w 344"/>
                <a:gd name="T45" fmla="*/ 111 h 646"/>
                <a:gd name="T46" fmla="*/ 325 w 344"/>
                <a:gd name="T47" fmla="*/ 84 h 646"/>
                <a:gd name="T48" fmla="*/ 335 w 344"/>
                <a:gd name="T49" fmla="*/ 39 h 646"/>
                <a:gd name="T50" fmla="*/ 343 w 344"/>
                <a:gd name="T51" fmla="*/ 0 h 646"/>
                <a:gd name="T52" fmla="*/ 343 w 344"/>
                <a:gd name="T53" fmla="*/ 117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1052" name="Rectangle 28"/>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tr-TR"/>
            </a:p>
          </p:txBody>
        </p:sp>
        <p:sp>
          <p:nvSpPr>
            <p:cNvPr id="5" name="Line 29"/>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sp>
          <p:nvSpPr>
            <p:cNvPr id="6" name="Line 30"/>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tr-TR"/>
            </a:p>
          </p:txBody>
        </p:sp>
      </p:grpSp>
      <p:sp>
        <p:nvSpPr>
          <p:cNvPr id="1027" name="Rectangle 32"/>
          <p:cNvSpPr>
            <a:spLocks noGrp="1" noChangeArrowheads="1"/>
          </p:cNvSpPr>
          <p:nvPr>
            <p:ph type="title"/>
          </p:nvPr>
        </p:nvSpPr>
        <p:spPr bwMode="auto">
          <a:xfrm>
            <a:off x="1500188" y="228600"/>
            <a:ext cx="76009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tr-TR" altLang="tr-TR" smtClean="0"/>
              <a:t>Asıl başlık biçemi için tıklatın</a:t>
            </a:r>
          </a:p>
        </p:txBody>
      </p:sp>
      <p:sp>
        <p:nvSpPr>
          <p:cNvPr id="1028" name="Rectangle 33"/>
          <p:cNvSpPr>
            <a:spLocks noGrp="1" noChangeArrowheads="1"/>
          </p:cNvSpPr>
          <p:nvPr>
            <p:ph type="body" idx="1"/>
          </p:nvPr>
        </p:nvSpPr>
        <p:spPr bwMode="auto">
          <a:xfrm>
            <a:off x="1500188" y="1524000"/>
            <a:ext cx="7600950" cy="471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tr-TR" altLang="tr-TR" smtClean="0"/>
              <a:t>Asıl metin biçemleri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58" name="Rectangle 34"/>
          <p:cNvSpPr>
            <a:spLocks noGrp="1" noChangeArrowheads="1"/>
          </p:cNvSpPr>
          <p:nvPr>
            <p:ph type="dt" sz="half" idx="2"/>
          </p:nvPr>
        </p:nvSpPr>
        <p:spPr bwMode="auto">
          <a:xfrm>
            <a:off x="1447800" y="6367463"/>
            <a:ext cx="14097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smtClean="0"/>
            </a:lvl1pPr>
          </a:lstStyle>
          <a:p>
            <a:pPr>
              <a:defRPr/>
            </a:pPr>
            <a:fld id="{4DA314F9-B2F2-4432-8EB1-037089140DAD}" type="datetime1">
              <a:rPr lang="tr-TR" altLang="tr-TR"/>
              <a:pPr>
                <a:defRPr/>
              </a:pPr>
              <a:t>30.08.2020</a:t>
            </a:fld>
            <a:endParaRPr lang="tr-TR" altLang="tr-TR"/>
          </a:p>
        </p:txBody>
      </p:sp>
      <p:sp>
        <p:nvSpPr>
          <p:cNvPr id="1059" name="Rectangle 35"/>
          <p:cNvSpPr>
            <a:spLocks noGrp="1" noChangeArrowheads="1"/>
          </p:cNvSpPr>
          <p:nvPr>
            <p:ph type="ftr" sz="quarter" idx="3"/>
          </p:nvPr>
        </p:nvSpPr>
        <p:spPr bwMode="auto">
          <a:xfrm>
            <a:off x="4243388" y="6342063"/>
            <a:ext cx="2019300" cy="49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smtClean="0"/>
            </a:lvl1pPr>
          </a:lstStyle>
          <a:p>
            <a:pPr>
              <a:defRPr/>
            </a:pPr>
            <a:endParaRPr lang="tr-TR" altLang="tr-TR"/>
          </a:p>
        </p:txBody>
      </p:sp>
      <p:sp>
        <p:nvSpPr>
          <p:cNvPr id="1060" name="Rectangle 36"/>
          <p:cNvSpPr>
            <a:spLocks noGrp="1" noChangeArrowheads="1"/>
          </p:cNvSpPr>
          <p:nvPr>
            <p:ph type="sldNum" sz="quarter" idx="4"/>
          </p:nvPr>
        </p:nvSpPr>
        <p:spPr bwMode="auto">
          <a:xfrm>
            <a:off x="8024813" y="6334125"/>
            <a:ext cx="107632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smtClean="0"/>
            </a:lvl1pPr>
          </a:lstStyle>
          <a:p>
            <a:pPr>
              <a:defRPr/>
            </a:pPr>
            <a:fld id="{E0866EB9-6C7B-4069-8472-E4E7692FF5C1}"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pull dir="u"/>
    <p:sndAc>
      <p:stSnd>
        <p:snd r:embed="rId13" name="DAKTILO.WAV"/>
      </p:stSnd>
    </p:sndAc>
  </p:transition>
  <p:hf sldNum="0"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l"/>
        <a:defRPr kumimoji="1"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kumimoji="1" sz="2800" b="1">
          <a:solidFill>
            <a:schemeClr val="tx1"/>
          </a:solidFill>
          <a:latin typeface="+mn-lt"/>
        </a:defRPr>
      </a:lvl2pPr>
      <a:lvl3pPr marL="1143000" indent="-228600" algn="l" rtl="0" eaLnBrk="0" fontAlgn="base" hangingPunct="0">
        <a:spcBef>
          <a:spcPct val="20000"/>
        </a:spcBef>
        <a:spcAft>
          <a:spcPct val="0"/>
        </a:spcAft>
        <a:buClr>
          <a:schemeClr val="hlink"/>
        </a:buClr>
        <a:buChar char="•"/>
        <a:defRPr kumimoji="1" sz="2400" b="1">
          <a:solidFill>
            <a:schemeClr val="tx1"/>
          </a:solidFill>
          <a:latin typeface="+mn-lt"/>
        </a:defRPr>
      </a:lvl3pPr>
      <a:lvl4pPr marL="1600200" indent="-228600" algn="l" rtl="0" eaLnBrk="0" fontAlgn="base" hangingPunct="0">
        <a:spcBef>
          <a:spcPct val="20000"/>
        </a:spcBef>
        <a:spcAft>
          <a:spcPct val="0"/>
        </a:spcAft>
        <a:buClr>
          <a:schemeClr val="hlink"/>
        </a:buClr>
        <a:buChar char="–"/>
        <a:defRPr kumimoji="1" sz="2000" b="1">
          <a:solidFill>
            <a:schemeClr val="tx1"/>
          </a:solidFill>
          <a:latin typeface="+mn-lt"/>
        </a:defRPr>
      </a:lvl4pPr>
      <a:lvl5pPr marL="2057400" indent="-228600" algn="l" rtl="0" eaLnBrk="0" fontAlgn="base" hangingPunct="0">
        <a:spcBef>
          <a:spcPct val="20000"/>
        </a:spcBef>
        <a:spcAft>
          <a:spcPct val="0"/>
        </a:spcAft>
        <a:buClr>
          <a:schemeClr val="hlink"/>
        </a:buClr>
        <a:buChar char="•"/>
        <a:defRPr kumimoji="1" sz="2000" b="1">
          <a:solidFill>
            <a:schemeClr val="tx1"/>
          </a:solidFill>
          <a:latin typeface="+mn-lt"/>
        </a:defRPr>
      </a:lvl5pPr>
      <a:lvl6pPr marL="2514600" indent="-228600" algn="l" rtl="0" eaLnBrk="0" fontAlgn="base" hangingPunct="0">
        <a:spcBef>
          <a:spcPct val="20000"/>
        </a:spcBef>
        <a:spcAft>
          <a:spcPct val="0"/>
        </a:spcAft>
        <a:buClr>
          <a:schemeClr val="hlink"/>
        </a:buClr>
        <a:buChar char="•"/>
        <a:defRPr kumimoji="1" sz="2000" b="1">
          <a:solidFill>
            <a:schemeClr val="tx1"/>
          </a:solidFill>
          <a:latin typeface="+mn-lt"/>
        </a:defRPr>
      </a:lvl6pPr>
      <a:lvl7pPr marL="2971800" indent="-228600" algn="l" rtl="0" eaLnBrk="0" fontAlgn="base" hangingPunct="0">
        <a:spcBef>
          <a:spcPct val="20000"/>
        </a:spcBef>
        <a:spcAft>
          <a:spcPct val="0"/>
        </a:spcAft>
        <a:buClr>
          <a:schemeClr val="hlink"/>
        </a:buClr>
        <a:buChar char="•"/>
        <a:defRPr kumimoji="1" sz="2000" b="1">
          <a:solidFill>
            <a:schemeClr val="tx1"/>
          </a:solidFill>
          <a:latin typeface="+mn-lt"/>
        </a:defRPr>
      </a:lvl7pPr>
      <a:lvl8pPr marL="3429000" indent="-228600" algn="l" rtl="0" eaLnBrk="0" fontAlgn="base" hangingPunct="0">
        <a:spcBef>
          <a:spcPct val="20000"/>
        </a:spcBef>
        <a:spcAft>
          <a:spcPct val="0"/>
        </a:spcAft>
        <a:buClr>
          <a:schemeClr val="hlink"/>
        </a:buClr>
        <a:buChar char="•"/>
        <a:defRPr kumimoji="1" sz="2000" b="1">
          <a:solidFill>
            <a:schemeClr val="tx1"/>
          </a:solidFill>
          <a:latin typeface="+mn-lt"/>
        </a:defRPr>
      </a:lvl8pPr>
      <a:lvl9pPr marL="3886200" indent="-228600" algn="l" rtl="0" eaLnBrk="0" fontAlgn="base" hangingPunct="0">
        <a:spcBef>
          <a:spcPct val="20000"/>
        </a:spcBef>
        <a:spcAft>
          <a:spcPct val="0"/>
        </a:spcAft>
        <a:buClr>
          <a:schemeClr val="hlink"/>
        </a:buClr>
        <a:buChar char="•"/>
        <a:defRPr kumimoji="1" sz="2000" b="1">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ph type="ctrTitle"/>
          </p:nvPr>
        </p:nvSpPr>
        <p:spPr>
          <a:noFill/>
        </p:spPr>
        <p:txBody>
          <a:bodyPr/>
          <a:lstStyle/>
          <a:p>
            <a:r>
              <a:rPr lang="tr-TR" altLang="tr-TR" smtClean="0"/>
              <a:t>ANLATIM BOZUKLUKLARI</a:t>
            </a: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00188" y="2905125"/>
            <a:ext cx="7600950" cy="1143000"/>
          </a:xfrm>
        </p:spPr>
        <p:txBody>
          <a:bodyPr/>
          <a:lstStyle/>
          <a:p>
            <a:r>
              <a:rPr lang="tr-TR" altLang="tr-TR" sz="2400" b="1" smtClean="0">
                <a:solidFill>
                  <a:schemeClr val="tx1"/>
                </a:solidFill>
                <a:latin typeface="Arial" charset="0"/>
              </a:rPr>
              <a:t>i) Fiilin veya yardımcı fiilin yanlış kullanılması </a:t>
            </a:r>
            <a:r>
              <a:rPr lang="tr-TR" altLang="tr-TR" sz="2400" smtClean="0">
                <a:solidFill>
                  <a:schemeClr val="tx1"/>
                </a:solidFill>
                <a:latin typeface="Arial" charset="0"/>
              </a:rPr>
              <a:t/>
            </a:r>
            <a:br>
              <a:rPr lang="tr-TR" altLang="tr-TR" sz="2400" smtClean="0">
                <a:solidFill>
                  <a:schemeClr val="tx1"/>
                </a:solidFill>
                <a:latin typeface="Arial" charset="0"/>
              </a:rPr>
            </a:br>
            <a:r>
              <a:rPr lang="tr-TR" altLang="tr-TR" sz="2400" smtClean="0">
                <a:solidFill>
                  <a:schemeClr val="tx1"/>
                </a:solidFill>
                <a:latin typeface="Arial" charset="0"/>
              </a:rPr>
              <a:t>Ben ona ağabey ( .......... ), o da bana kardeşim derdi.</a:t>
            </a:r>
            <a:br>
              <a:rPr lang="tr-TR" altLang="tr-TR" sz="2400" smtClean="0">
                <a:solidFill>
                  <a:schemeClr val="tx1"/>
                </a:solidFill>
                <a:latin typeface="Arial" charset="0"/>
              </a:rPr>
            </a:br>
            <a:r>
              <a:rPr lang="tr-TR" altLang="tr-TR" sz="2400" smtClean="0">
                <a:solidFill>
                  <a:schemeClr val="tx1"/>
                </a:solidFill>
                <a:latin typeface="Arial" charset="0"/>
              </a:rPr>
              <a:t>Bazı yiyecekler sağlı yerinde ve yaşlı olmayan kişilerce özellikle yenmelidir.</a:t>
            </a:r>
            <a:br>
              <a:rPr lang="tr-TR" altLang="tr-TR" sz="2400" smtClean="0">
                <a:solidFill>
                  <a:schemeClr val="tx1"/>
                </a:solidFill>
                <a:latin typeface="Arial" charset="0"/>
              </a:rPr>
            </a:br>
            <a:r>
              <a:rPr lang="tr-TR" altLang="tr-TR" sz="2400" smtClean="0">
                <a:solidFill>
                  <a:schemeClr val="tx1"/>
                </a:solidFill>
                <a:latin typeface="Arial" charset="0"/>
              </a:rPr>
              <a:t>Kitap için kendisine verilen paranın eksik ( .......... ) ve yeterli olmadığını söyledi.</a:t>
            </a:r>
            <a:br>
              <a:rPr lang="tr-TR" altLang="tr-TR" sz="2400" smtClean="0">
                <a:solidFill>
                  <a:schemeClr val="tx1"/>
                </a:solidFill>
                <a:latin typeface="Arial" charset="0"/>
              </a:rPr>
            </a:br>
            <a:r>
              <a:rPr lang="tr-TR" altLang="tr-TR" sz="2400" smtClean="0">
                <a:solidFill>
                  <a:schemeClr val="tx1"/>
                </a:solidFill>
                <a:latin typeface="Arial" charset="0"/>
              </a:rPr>
              <a:t>Gerekli yerlere başvuruda bulunmuş, ama bir sonuç almış değiliz.</a:t>
            </a:r>
            <a:br>
              <a:rPr lang="tr-TR" altLang="tr-TR" sz="2400" smtClean="0">
                <a:solidFill>
                  <a:schemeClr val="tx1"/>
                </a:solidFill>
                <a:latin typeface="Arial" charset="0"/>
              </a:rPr>
            </a:br>
            <a:r>
              <a:rPr lang="tr-TR" altLang="tr-TR" sz="2400" smtClean="0">
                <a:solidFill>
                  <a:schemeClr val="tx1"/>
                </a:solidFill>
                <a:latin typeface="Arial" charset="0"/>
              </a:rPr>
              <a:t>Çorbaya biraz </a:t>
            </a:r>
            <a:r>
              <a:rPr lang="tr-TR" altLang="tr-TR" sz="2400" u="sng" smtClean="0">
                <a:solidFill>
                  <a:schemeClr val="tx1"/>
                </a:solidFill>
                <a:latin typeface="Arial" charset="0"/>
              </a:rPr>
              <a:t>acı</a:t>
            </a:r>
            <a:r>
              <a:rPr lang="tr-TR" altLang="tr-TR" sz="2400" smtClean="0">
                <a:solidFill>
                  <a:schemeClr val="tx1"/>
                </a:solidFill>
                <a:latin typeface="Arial" charset="0"/>
              </a:rPr>
              <a:t> ( .......... ), biraz da tuz ve limon </a:t>
            </a:r>
            <a:r>
              <a:rPr lang="tr-TR" altLang="tr-TR" sz="2400" u="sng" smtClean="0">
                <a:solidFill>
                  <a:schemeClr val="tx1"/>
                </a:solidFill>
                <a:latin typeface="Arial" charset="0"/>
              </a:rPr>
              <a:t>sıkılabilirdi.</a:t>
            </a:r>
            <a:r>
              <a:rPr lang="tr-TR" altLang="tr-TR" sz="2400" smtClean="0">
                <a:solidFill>
                  <a:schemeClr val="tx1"/>
                </a:solidFill>
                <a:latin typeface="Arial" charset="0"/>
              </a:rPr>
              <a:t/>
            </a:r>
            <a:br>
              <a:rPr lang="tr-TR" altLang="tr-TR" sz="2400" smtClean="0">
                <a:solidFill>
                  <a:schemeClr val="tx1"/>
                </a:solidFill>
                <a:latin typeface="Arial" charset="0"/>
              </a:rPr>
            </a:br>
            <a:r>
              <a:rPr lang="tr-TR" altLang="tr-TR" sz="2400" smtClean="0">
                <a:solidFill>
                  <a:schemeClr val="tx1"/>
                </a:solidFill>
                <a:latin typeface="Arial" charset="0"/>
              </a:rPr>
              <a:t>Boyu kısa, bedeni de pek biçimli değildi.</a:t>
            </a:r>
            <a:br>
              <a:rPr lang="tr-TR" altLang="tr-TR" sz="2400" smtClean="0">
                <a:solidFill>
                  <a:schemeClr val="tx1"/>
                </a:solidFill>
                <a:latin typeface="Arial" charset="0"/>
              </a:rPr>
            </a:br>
            <a:r>
              <a:rPr lang="tr-TR" altLang="tr-TR" sz="2400" smtClean="0">
                <a:solidFill>
                  <a:schemeClr val="tx1"/>
                </a:solidFill>
                <a:latin typeface="Arial" charset="0"/>
              </a:rPr>
              <a:t>Hangisinin başarılı, hangisinin başarılı olmadığını öğreneceğiz.</a:t>
            </a:r>
            <a:br>
              <a:rPr lang="tr-TR" altLang="tr-TR" sz="2400" smtClean="0">
                <a:solidFill>
                  <a:schemeClr val="tx1"/>
                </a:solidFill>
                <a:latin typeface="Arial" charset="0"/>
              </a:rPr>
            </a:br>
            <a:r>
              <a:rPr lang="tr-TR" altLang="tr-TR" sz="2400" u="sng" smtClean="0">
                <a:solidFill>
                  <a:schemeClr val="tx1"/>
                </a:solidFill>
                <a:latin typeface="Arial" charset="0"/>
              </a:rPr>
              <a:t>Çok az</a:t>
            </a:r>
            <a:r>
              <a:rPr lang="tr-TR" altLang="tr-TR" sz="2400" smtClean="0">
                <a:solidFill>
                  <a:schemeClr val="tx1"/>
                </a:solidFill>
                <a:latin typeface="Arial" charset="0"/>
              </a:rPr>
              <a:t> ( .......... ) veya hiç </a:t>
            </a:r>
            <a:r>
              <a:rPr lang="tr-TR" altLang="tr-TR" sz="2400" u="sng" smtClean="0">
                <a:solidFill>
                  <a:schemeClr val="tx1"/>
                </a:solidFill>
                <a:latin typeface="Arial" charset="0"/>
              </a:rPr>
              <a:t>çalışmadan</a:t>
            </a:r>
            <a:r>
              <a:rPr lang="tr-TR" altLang="tr-TR" sz="2400" smtClean="0">
                <a:solidFill>
                  <a:schemeClr val="tx1"/>
                </a:solidFill>
                <a:latin typeface="Arial" charset="0"/>
              </a:rPr>
              <a:t> çok para kazananlar var.</a:t>
            </a:r>
            <a:br>
              <a:rPr lang="tr-TR" altLang="tr-TR" sz="2400" smtClean="0">
                <a:solidFill>
                  <a:schemeClr val="tx1"/>
                </a:solidFill>
                <a:latin typeface="Arial" charset="0"/>
              </a:rPr>
            </a:br>
            <a:endParaRPr lang="tr-TR" altLang="tr-TR" sz="2400" smtClean="0">
              <a:solidFill>
                <a:schemeClr val="tx1"/>
              </a:solidFill>
              <a:latin typeface="Arial" charset="0"/>
            </a:endParaRP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500188" y="3057525"/>
            <a:ext cx="7600950" cy="1143000"/>
          </a:xfrm>
        </p:spPr>
        <p:txBody>
          <a:bodyPr/>
          <a:lstStyle/>
          <a:p>
            <a:r>
              <a:rPr lang="tr-TR" altLang="tr-TR" sz="2800" b="1" smtClean="0">
                <a:solidFill>
                  <a:schemeClr val="tx1"/>
                </a:solidFill>
                <a:latin typeface="Arial" charset="0"/>
              </a:rPr>
              <a:t>j) Tamlama yanlışları</a:t>
            </a:r>
            <a:r>
              <a:rPr lang="tr-TR" altLang="tr-TR" sz="2800" smtClean="0">
                <a:solidFill>
                  <a:schemeClr val="tx1"/>
                </a:solidFill>
                <a:latin typeface="Arial" charset="0"/>
              </a:rPr>
              <a:t> </a:t>
            </a:r>
            <a:br>
              <a:rPr lang="tr-TR" altLang="tr-TR" sz="2800" smtClean="0">
                <a:solidFill>
                  <a:schemeClr val="tx1"/>
                </a:solidFill>
                <a:latin typeface="Arial" charset="0"/>
              </a:rPr>
            </a:br>
            <a:r>
              <a:rPr lang="tr-TR" altLang="tr-TR" sz="2800" smtClean="0">
                <a:solidFill>
                  <a:schemeClr val="tx1"/>
                </a:solidFill>
                <a:latin typeface="Arial" charset="0"/>
              </a:rPr>
              <a:t>Bu ülkeye </a:t>
            </a:r>
            <a:r>
              <a:rPr lang="tr-TR" altLang="tr-TR" sz="2800" u="sng" smtClean="0">
                <a:solidFill>
                  <a:schemeClr val="tx1"/>
                </a:solidFill>
                <a:latin typeface="Arial" charset="0"/>
              </a:rPr>
              <a:t>teknik</a:t>
            </a:r>
            <a:r>
              <a:rPr lang="tr-TR" altLang="tr-TR" sz="2800" smtClean="0">
                <a:solidFill>
                  <a:schemeClr val="tx1"/>
                </a:solidFill>
                <a:latin typeface="Arial" charset="0"/>
              </a:rPr>
              <a:t> ve bilgi </a:t>
            </a:r>
            <a:r>
              <a:rPr lang="tr-TR" altLang="tr-TR" sz="2800" u="sng" smtClean="0">
                <a:solidFill>
                  <a:schemeClr val="tx1"/>
                </a:solidFill>
                <a:latin typeface="Arial" charset="0"/>
              </a:rPr>
              <a:t>yardımında</a:t>
            </a:r>
            <a:r>
              <a:rPr lang="tr-TR" altLang="tr-TR" sz="2800" smtClean="0">
                <a:solidFill>
                  <a:schemeClr val="tx1"/>
                </a:solidFill>
                <a:latin typeface="Arial" charset="0"/>
              </a:rPr>
              <a:t> bulunulacak.</a:t>
            </a:r>
            <a:br>
              <a:rPr lang="tr-TR" altLang="tr-TR" sz="2800" smtClean="0">
                <a:solidFill>
                  <a:schemeClr val="tx1"/>
                </a:solidFill>
                <a:latin typeface="Arial" charset="0"/>
              </a:rPr>
            </a:br>
            <a:r>
              <a:rPr lang="tr-TR" altLang="tr-TR" sz="2800" smtClean="0">
                <a:solidFill>
                  <a:schemeClr val="tx1"/>
                </a:solidFill>
                <a:latin typeface="Arial" charset="0"/>
              </a:rPr>
              <a:t>Son derste belgisiz ve sayı sıfatlarını öğrendik.</a:t>
            </a:r>
            <a:br>
              <a:rPr lang="tr-TR" altLang="tr-TR" sz="2800" smtClean="0">
                <a:solidFill>
                  <a:schemeClr val="tx1"/>
                </a:solidFill>
                <a:latin typeface="Arial" charset="0"/>
              </a:rPr>
            </a:br>
            <a:r>
              <a:rPr lang="tr-TR" altLang="tr-TR" sz="2800" smtClean="0">
                <a:solidFill>
                  <a:schemeClr val="tx1"/>
                </a:solidFill>
                <a:latin typeface="Arial" charset="0"/>
              </a:rPr>
              <a:t>Siyasî ve </a:t>
            </a:r>
            <a:r>
              <a:rPr lang="tr-TR" altLang="tr-TR" sz="2800" u="sng" smtClean="0">
                <a:solidFill>
                  <a:schemeClr val="tx1"/>
                </a:solidFill>
                <a:latin typeface="Arial" charset="0"/>
              </a:rPr>
              <a:t>ekonomi ilişkileri</a:t>
            </a:r>
            <a:r>
              <a:rPr lang="tr-TR" altLang="tr-TR" sz="2800" smtClean="0">
                <a:solidFill>
                  <a:schemeClr val="tx1"/>
                </a:solidFill>
                <a:latin typeface="Arial" charset="0"/>
              </a:rPr>
              <a:t> çıkmaza girdi.</a:t>
            </a:r>
            <a:br>
              <a:rPr lang="tr-TR" altLang="tr-TR" sz="2800" smtClean="0">
                <a:solidFill>
                  <a:schemeClr val="tx1"/>
                </a:solidFill>
                <a:latin typeface="Arial" charset="0"/>
              </a:rPr>
            </a:br>
            <a:r>
              <a:rPr lang="tr-TR" altLang="tr-TR" sz="2800" smtClean="0">
                <a:solidFill>
                  <a:schemeClr val="tx1"/>
                </a:solidFill>
                <a:latin typeface="Arial" charset="0"/>
              </a:rPr>
              <a:t>Bu bölge coğrafî ve iklim açısından ilgi çekici özelliklere sahiptir.</a:t>
            </a:r>
            <a:br>
              <a:rPr lang="tr-TR" altLang="tr-TR" sz="2800" smtClean="0">
                <a:solidFill>
                  <a:schemeClr val="tx1"/>
                </a:solidFill>
                <a:latin typeface="Arial" charset="0"/>
              </a:rPr>
            </a:br>
            <a:r>
              <a:rPr lang="tr-TR" altLang="tr-TR" sz="2800" smtClean="0">
                <a:solidFill>
                  <a:schemeClr val="tx1"/>
                </a:solidFill>
                <a:latin typeface="Arial" charset="0"/>
              </a:rPr>
              <a:t>Kar yüzünden tüm özel ve devlet okulları tatil edildi.</a:t>
            </a:r>
            <a:br>
              <a:rPr lang="tr-TR" altLang="tr-TR" sz="2800" smtClean="0">
                <a:solidFill>
                  <a:schemeClr val="tx1"/>
                </a:solidFill>
                <a:latin typeface="Arial" charset="0"/>
              </a:rPr>
            </a:br>
            <a:r>
              <a:rPr lang="tr-TR" altLang="tr-TR" sz="2800" smtClean="0">
                <a:solidFill>
                  <a:schemeClr val="tx1"/>
                </a:solidFill>
                <a:latin typeface="Arial" charset="0"/>
              </a:rPr>
              <a:t>Ülkemiz Bosna’ya </a:t>
            </a:r>
            <a:r>
              <a:rPr lang="tr-TR" altLang="tr-TR" sz="2800" u="sng" smtClean="0">
                <a:solidFill>
                  <a:schemeClr val="tx1"/>
                </a:solidFill>
                <a:latin typeface="Arial" charset="0"/>
              </a:rPr>
              <a:t>askerî</a:t>
            </a:r>
            <a:r>
              <a:rPr lang="tr-TR" altLang="tr-TR" sz="2800" smtClean="0">
                <a:solidFill>
                  <a:schemeClr val="tx1"/>
                </a:solidFill>
                <a:latin typeface="Arial" charset="0"/>
              </a:rPr>
              <a:t> ve gıda </a:t>
            </a:r>
            <a:r>
              <a:rPr lang="tr-TR" altLang="tr-TR" sz="2800" u="sng" smtClean="0">
                <a:solidFill>
                  <a:schemeClr val="tx1"/>
                </a:solidFill>
                <a:latin typeface="Arial" charset="0"/>
              </a:rPr>
              <a:t>yardımı</a:t>
            </a:r>
            <a:r>
              <a:rPr lang="tr-TR" altLang="tr-TR" sz="2800" smtClean="0">
                <a:solidFill>
                  <a:schemeClr val="tx1"/>
                </a:solidFill>
                <a:latin typeface="Arial" charset="0"/>
              </a:rPr>
              <a:t> yaptı.</a:t>
            </a:r>
            <a:br>
              <a:rPr lang="tr-TR" altLang="tr-TR" sz="2800" smtClean="0">
                <a:solidFill>
                  <a:schemeClr val="tx1"/>
                </a:solidFill>
                <a:latin typeface="Arial" charset="0"/>
              </a:rPr>
            </a:br>
            <a:r>
              <a:rPr lang="tr-TR" altLang="tr-TR" sz="2800" smtClean="0">
                <a:solidFill>
                  <a:schemeClr val="tx1"/>
                </a:solidFill>
                <a:latin typeface="Arial" charset="0"/>
              </a:rPr>
              <a:t>Şehrimizde çeşitli kültürel ve sanat etkinlikleri gerçekleştirildi.</a:t>
            </a:r>
            <a:br>
              <a:rPr lang="tr-TR" altLang="tr-TR" sz="2800" smtClean="0">
                <a:solidFill>
                  <a:schemeClr val="tx1"/>
                </a:solidFill>
                <a:latin typeface="Arial" charset="0"/>
              </a:rPr>
            </a:br>
            <a:endParaRPr lang="tr-TR" altLang="tr-TR" sz="2800" smtClean="0">
              <a:solidFill>
                <a:schemeClr val="tx1"/>
              </a:solidFill>
              <a:latin typeface="Arial" charset="0"/>
            </a:endParaRP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500188" y="3057525"/>
            <a:ext cx="7600950" cy="1143000"/>
          </a:xfrm>
        </p:spPr>
        <p:txBody>
          <a:bodyPr/>
          <a:lstStyle/>
          <a:p>
            <a:r>
              <a:rPr lang="tr-TR" altLang="tr-TR" sz="3200" b="1" smtClean="0">
                <a:solidFill>
                  <a:schemeClr val="tx1"/>
                </a:solidFill>
                <a:latin typeface="Arial" charset="0"/>
              </a:rPr>
              <a:t>k) Kelimelerin yanlış yerde kullanılması </a:t>
            </a:r>
            <a:r>
              <a:rPr lang="tr-TR" altLang="tr-TR" sz="3200" smtClean="0">
                <a:solidFill>
                  <a:schemeClr val="tx1"/>
                </a:solidFill>
                <a:latin typeface="Arial" charset="0"/>
              </a:rPr>
              <a:t/>
            </a:r>
            <a:br>
              <a:rPr lang="tr-TR" altLang="tr-TR" sz="3200" smtClean="0">
                <a:solidFill>
                  <a:schemeClr val="tx1"/>
                </a:solidFill>
                <a:latin typeface="Arial" charset="0"/>
              </a:rPr>
            </a:br>
            <a:r>
              <a:rPr lang="tr-TR" altLang="tr-TR" sz="3200" u="sng" smtClean="0">
                <a:solidFill>
                  <a:schemeClr val="tx1"/>
                </a:solidFill>
                <a:latin typeface="Arial" charset="0"/>
              </a:rPr>
              <a:t>Yeni </a:t>
            </a:r>
            <a:r>
              <a:rPr lang="tr-TR" altLang="tr-TR" sz="3200" smtClean="0">
                <a:solidFill>
                  <a:schemeClr val="tx1"/>
                </a:solidFill>
                <a:latin typeface="Arial" charset="0"/>
              </a:rPr>
              <a:t>durağa gelmiştik ki otobüs de hemen geldi.</a:t>
            </a:r>
            <a:br>
              <a:rPr lang="tr-TR" altLang="tr-TR" sz="3200" smtClean="0">
                <a:solidFill>
                  <a:schemeClr val="tx1"/>
                </a:solidFill>
                <a:latin typeface="Arial" charset="0"/>
              </a:rPr>
            </a:br>
            <a:r>
              <a:rPr lang="tr-TR" altLang="tr-TR" sz="3200" smtClean="0">
                <a:solidFill>
                  <a:schemeClr val="tx1"/>
                </a:solidFill>
                <a:latin typeface="Arial" charset="0"/>
              </a:rPr>
              <a:t>Bu toplantıda çekinmeden düşünceler dile getirilmeli.</a:t>
            </a:r>
            <a:br>
              <a:rPr lang="tr-TR" altLang="tr-TR" sz="3200" smtClean="0">
                <a:solidFill>
                  <a:schemeClr val="tx1"/>
                </a:solidFill>
                <a:latin typeface="Arial" charset="0"/>
              </a:rPr>
            </a:br>
            <a:r>
              <a:rPr lang="tr-TR" altLang="tr-TR" sz="3200" smtClean="0">
                <a:solidFill>
                  <a:schemeClr val="tx1"/>
                </a:solidFill>
                <a:latin typeface="Arial" charset="0"/>
              </a:rPr>
              <a:t>Her yolda kalan insana yardım etmeliyiz.</a:t>
            </a:r>
            <a:br>
              <a:rPr lang="tr-TR" altLang="tr-TR" sz="3200" smtClean="0">
                <a:solidFill>
                  <a:schemeClr val="tx1"/>
                </a:solidFill>
                <a:latin typeface="Arial" charset="0"/>
              </a:rPr>
            </a:br>
            <a:r>
              <a:rPr lang="tr-TR" altLang="tr-TR" sz="3200" smtClean="0">
                <a:solidFill>
                  <a:schemeClr val="tx1"/>
                </a:solidFill>
                <a:latin typeface="Arial" charset="0"/>
              </a:rPr>
              <a:t>İdare, henüz yarın ders yapılıp yapılmayacağını bildirmedi.</a:t>
            </a:r>
            <a:br>
              <a:rPr lang="tr-TR" altLang="tr-TR" sz="3200" smtClean="0">
                <a:solidFill>
                  <a:schemeClr val="tx1"/>
                </a:solidFill>
                <a:latin typeface="Arial" charset="0"/>
              </a:rPr>
            </a:br>
            <a:r>
              <a:rPr lang="tr-TR" altLang="tr-TR" sz="3200" u="sng" smtClean="0">
                <a:solidFill>
                  <a:schemeClr val="tx1"/>
                </a:solidFill>
                <a:latin typeface="Arial" charset="0"/>
              </a:rPr>
              <a:t>İzinsiz</a:t>
            </a:r>
            <a:r>
              <a:rPr lang="tr-TR" altLang="tr-TR" sz="3200" smtClean="0">
                <a:solidFill>
                  <a:schemeClr val="tx1"/>
                </a:solidFill>
                <a:latin typeface="Arial" charset="0"/>
              </a:rPr>
              <a:t> inşaata girilmez.</a:t>
            </a:r>
            <a:br>
              <a:rPr lang="tr-TR" altLang="tr-TR" sz="3200" smtClean="0">
                <a:solidFill>
                  <a:schemeClr val="tx1"/>
                </a:solidFill>
                <a:latin typeface="Arial" charset="0"/>
              </a:rPr>
            </a:br>
            <a:endParaRPr lang="tr-TR" altLang="tr-TR" sz="3200" smtClean="0">
              <a:solidFill>
                <a:schemeClr val="tx1"/>
              </a:solidFill>
              <a:latin typeface="Arial" charset="0"/>
            </a:endParaRP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1500188" y="3057525"/>
            <a:ext cx="7600950" cy="1143000"/>
          </a:xfrm>
        </p:spPr>
        <p:txBody>
          <a:bodyPr/>
          <a:lstStyle/>
          <a:p>
            <a:r>
              <a:rPr lang="tr-TR" altLang="tr-TR" sz="2800" b="1" smtClean="0">
                <a:solidFill>
                  <a:schemeClr val="tx1"/>
                </a:solidFill>
                <a:latin typeface="Arial" charset="0"/>
              </a:rPr>
              <a:t>l) Birleşik cümlelerde yüklemler arasındaki uyumsuzluk </a:t>
            </a:r>
            <a:r>
              <a:rPr lang="tr-TR" altLang="tr-TR" sz="2800" smtClean="0">
                <a:solidFill>
                  <a:schemeClr val="tx1"/>
                </a:solidFill>
                <a:latin typeface="Arial" charset="0"/>
              </a:rPr>
              <a:t/>
            </a:r>
            <a:br>
              <a:rPr lang="tr-TR" altLang="tr-TR" sz="2800" smtClean="0">
                <a:solidFill>
                  <a:schemeClr val="tx1"/>
                </a:solidFill>
                <a:latin typeface="Arial" charset="0"/>
              </a:rPr>
            </a:br>
            <a:r>
              <a:rPr lang="tr-TR" altLang="tr-TR" sz="2800" smtClean="0">
                <a:solidFill>
                  <a:schemeClr val="tx1"/>
                </a:solidFill>
                <a:latin typeface="Arial" charset="0"/>
              </a:rPr>
              <a:t>Her ne kadar iyi hazırlanılmışsa da istenilen sonucu alamadı.</a:t>
            </a:r>
            <a:br>
              <a:rPr lang="tr-TR" altLang="tr-TR" sz="2800" smtClean="0">
                <a:solidFill>
                  <a:schemeClr val="tx1"/>
                </a:solidFill>
                <a:latin typeface="Arial" charset="0"/>
              </a:rPr>
            </a:br>
            <a:r>
              <a:rPr lang="tr-TR" altLang="tr-TR" sz="2800" smtClean="0">
                <a:solidFill>
                  <a:schemeClr val="tx1"/>
                </a:solidFill>
                <a:latin typeface="Arial" charset="0"/>
              </a:rPr>
              <a:t>Bir yıl boyunca devamlı </a:t>
            </a:r>
            <a:r>
              <a:rPr lang="tr-TR" altLang="tr-TR" sz="2800" u="sng" smtClean="0">
                <a:solidFill>
                  <a:schemeClr val="tx1"/>
                </a:solidFill>
                <a:latin typeface="Arial" charset="0"/>
              </a:rPr>
              <a:t>çalışarak kazanıldı</a:t>
            </a:r>
            <a:r>
              <a:rPr lang="tr-TR" altLang="tr-TR" sz="2800" smtClean="0">
                <a:solidFill>
                  <a:schemeClr val="tx1"/>
                </a:solidFill>
                <a:latin typeface="Arial" charset="0"/>
              </a:rPr>
              <a:t>.</a:t>
            </a:r>
            <a:br>
              <a:rPr lang="tr-TR" altLang="tr-TR" sz="2800" smtClean="0">
                <a:solidFill>
                  <a:schemeClr val="tx1"/>
                </a:solidFill>
                <a:latin typeface="Arial" charset="0"/>
              </a:rPr>
            </a:br>
            <a:r>
              <a:rPr lang="tr-TR" altLang="tr-TR" sz="2800" smtClean="0">
                <a:solidFill>
                  <a:schemeClr val="tx1"/>
                </a:solidFill>
                <a:latin typeface="Arial" charset="0"/>
              </a:rPr>
              <a:t>Her ne kadar şehir dışına taşınmışsa da beklenen huzur bulunamamıştı.</a:t>
            </a:r>
            <a:br>
              <a:rPr lang="tr-TR" altLang="tr-TR" sz="2800" smtClean="0">
                <a:solidFill>
                  <a:schemeClr val="tx1"/>
                </a:solidFill>
                <a:latin typeface="Arial" charset="0"/>
              </a:rPr>
            </a:br>
            <a:endParaRPr lang="tr-TR" altLang="tr-TR" sz="2800" smtClean="0">
              <a:solidFill>
                <a:schemeClr val="tx1"/>
              </a:solidFill>
              <a:latin typeface="Arial" charset="0"/>
            </a:endParaRP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00188" y="3057525"/>
            <a:ext cx="7600950" cy="1143000"/>
          </a:xfrm>
        </p:spPr>
        <p:txBody>
          <a:bodyPr/>
          <a:lstStyle/>
          <a:p>
            <a:r>
              <a:rPr lang="tr-TR" altLang="tr-TR" sz="3200" b="1" smtClean="0">
                <a:solidFill>
                  <a:schemeClr val="tx1"/>
                </a:solidFill>
                <a:latin typeface="Arial" charset="0"/>
              </a:rPr>
              <a:t>m) Deyim yanlışları</a:t>
            </a:r>
            <a:r>
              <a:rPr lang="tr-TR" altLang="tr-TR" sz="3200" smtClean="0">
                <a:solidFill>
                  <a:schemeClr val="tx1"/>
                </a:solidFill>
                <a:latin typeface="Arial" charset="0"/>
              </a:rPr>
              <a:t/>
            </a:r>
            <a:br>
              <a:rPr lang="tr-TR" altLang="tr-TR" sz="3200" smtClean="0">
                <a:solidFill>
                  <a:schemeClr val="tx1"/>
                </a:solidFill>
                <a:latin typeface="Arial" charset="0"/>
              </a:rPr>
            </a:br>
            <a:r>
              <a:rPr lang="tr-TR" altLang="tr-TR" sz="3200" smtClean="0">
                <a:solidFill>
                  <a:schemeClr val="tx1"/>
                </a:solidFill>
                <a:latin typeface="Arial" charset="0"/>
              </a:rPr>
              <a:t>Ona </a:t>
            </a:r>
            <a:r>
              <a:rPr lang="tr-TR" altLang="tr-TR" sz="3200" u="sng" smtClean="0">
                <a:solidFill>
                  <a:schemeClr val="tx1"/>
                </a:solidFill>
                <a:latin typeface="Arial" charset="0"/>
              </a:rPr>
              <a:t>ayak bağı oluyor</a:t>
            </a:r>
            <a:r>
              <a:rPr lang="tr-TR" altLang="tr-TR" sz="3200" smtClean="0">
                <a:solidFill>
                  <a:schemeClr val="tx1"/>
                </a:solidFill>
                <a:latin typeface="Arial" charset="0"/>
              </a:rPr>
              <a:t>, işini çabuk bitirmesini sağlıyordu.</a:t>
            </a:r>
            <a:br>
              <a:rPr lang="tr-TR" altLang="tr-TR" sz="3200" smtClean="0">
                <a:solidFill>
                  <a:schemeClr val="tx1"/>
                </a:solidFill>
                <a:latin typeface="Arial" charset="0"/>
              </a:rPr>
            </a:br>
            <a:r>
              <a:rPr lang="tr-TR" altLang="tr-TR" sz="3200" smtClean="0">
                <a:solidFill>
                  <a:schemeClr val="tx1"/>
                </a:solidFill>
                <a:latin typeface="Arial" charset="0"/>
              </a:rPr>
              <a:t>Ona yardım et, </a:t>
            </a:r>
            <a:r>
              <a:rPr lang="tr-TR" altLang="tr-TR" sz="3200" u="sng" smtClean="0">
                <a:solidFill>
                  <a:schemeClr val="tx1"/>
                </a:solidFill>
                <a:latin typeface="Arial" charset="0"/>
              </a:rPr>
              <a:t>elinden geleni ardına koyma.</a:t>
            </a:r>
            <a:r>
              <a:rPr lang="tr-TR" altLang="tr-TR" sz="3200" smtClean="0">
                <a:solidFill>
                  <a:schemeClr val="tx1"/>
                </a:solidFill>
                <a:latin typeface="Arial" charset="0"/>
              </a:rPr>
              <a:t/>
            </a:r>
            <a:br>
              <a:rPr lang="tr-TR" altLang="tr-TR" sz="3200" smtClean="0">
                <a:solidFill>
                  <a:schemeClr val="tx1"/>
                </a:solidFill>
                <a:latin typeface="Arial" charset="0"/>
              </a:rPr>
            </a:br>
            <a:endParaRPr lang="tr-TR" altLang="tr-TR" sz="3200" smtClean="0">
              <a:solidFill>
                <a:schemeClr val="tx1"/>
              </a:solidFill>
              <a:latin typeface="Arial" charset="0"/>
            </a:endParaRP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ChangeArrowheads="1"/>
          </p:cNvSpPr>
          <p:nvPr>
            <p:ph type="title"/>
          </p:nvPr>
        </p:nvSpPr>
        <p:spPr>
          <a:xfrm>
            <a:off x="1541463" y="3141663"/>
            <a:ext cx="7600950" cy="1143000"/>
          </a:xfrm>
          <a:noFill/>
        </p:spPr>
        <p:txBody>
          <a:bodyPr/>
          <a:lstStyle/>
          <a:p>
            <a:r>
              <a:rPr lang="tr-TR" altLang="tr-TR" sz="2800" b="1" smtClean="0">
                <a:solidFill>
                  <a:schemeClr val="tx1"/>
                </a:solidFill>
                <a:latin typeface="Arial" charset="0"/>
              </a:rPr>
              <a:t>a) Eş anlamlı kelimelerin bir arada kullanılması</a:t>
            </a:r>
            <a:br>
              <a:rPr lang="tr-TR" altLang="tr-TR" sz="2800" b="1" smtClean="0">
                <a:solidFill>
                  <a:schemeClr val="tx1"/>
                </a:solidFill>
                <a:latin typeface="Arial" charset="0"/>
              </a:rPr>
            </a:br>
            <a:r>
              <a:rPr lang="tr-TR" altLang="tr-TR" sz="2800" b="1" smtClean="0">
                <a:solidFill>
                  <a:schemeClr val="tx1"/>
                </a:solidFill>
                <a:latin typeface="Arial" charset="0"/>
              </a:rPr>
              <a:t>Bu konuda herkesin </a:t>
            </a:r>
            <a:r>
              <a:rPr lang="tr-TR" altLang="tr-TR" sz="2800" b="1" u="sng" smtClean="0">
                <a:solidFill>
                  <a:schemeClr val="tx1"/>
                </a:solidFill>
                <a:latin typeface="Arial" charset="0"/>
              </a:rPr>
              <a:t>fikir</a:t>
            </a:r>
            <a:r>
              <a:rPr lang="tr-TR" altLang="tr-TR" sz="2800" b="1" smtClean="0">
                <a:solidFill>
                  <a:schemeClr val="tx1"/>
                </a:solidFill>
                <a:latin typeface="Arial" charset="0"/>
              </a:rPr>
              <a:t> ve </a:t>
            </a:r>
            <a:r>
              <a:rPr lang="tr-TR" altLang="tr-TR" sz="2800" b="1" u="sng" smtClean="0">
                <a:solidFill>
                  <a:schemeClr val="tx1"/>
                </a:solidFill>
                <a:latin typeface="Arial" charset="0"/>
              </a:rPr>
              <a:t>görüşünü</a:t>
            </a:r>
            <a:r>
              <a:rPr lang="tr-TR" altLang="tr-TR" sz="2800" b="1" smtClean="0">
                <a:solidFill>
                  <a:schemeClr val="tx1"/>
                </a:solidFill>
                <a:latin typeface="Arial" charset="0"/>
              </a:rPr>
              <a:t> almalısınız.</a:t>
            </a:r>
            <a:br>
              <a:rPr lang="tr-TR" altLang="tr-TR" sz="2800" b="1" smtClean="0">
                <a:solidFill>
                  <a:schemeClr val="tx1"/>
                </a:solidFill>
                <a:latin typeface="Arial" charset="0"/>
              </a:rPr>
            </a:br>
            <a:r>
              <a:rPr lang="tr-TR" altLang="tr-TR" sz="2800" b="1" smtClean="0">
                <a:solidFill>
                  <a:schemeClr val="tx1"/>
                </a:solidFill>
                <a:latin typeface="Arial" charset="0"/>
              </a:rPr>
              <a:t>Hava sıcaklığı sıfırın altında eksi sekiz derece imiş.</a:t>
            </a:r>
            <a:br>
              <a:rPr lang="tr-TR" altLang="tr-TR" sz="2800" b="1" smtClean="0">
                <a:solidFill>
                  <a:schemeClr val="tx1"/>
                </a:solidFill>
                <a:latin typeface="Arial" charset="0"/>
              </a:rPr>
            </a:br>
            <a:r>
              <a:rPr lang="tr-TR" altLang="tr-TR" sz="2800" b="1" smtClean="0">
                <a:solidFill>
                  <a:schemeClr val="tx1"/>
                </a:solidFill>
                <a:latin typeface="Arial" charset="0"/>
              </a:rPr>
              <a:t>Yirmi dakika geçmesine rağmen program </a:t>
            </a:r>
            <a:r>
              <a:rPr lang="tr-TR" altLang="tr-TR" sz="2800" b="1" u="sng" smtClean="0">
                <a:solidFill>
                  <a:schemeClr val="tx1"/>
                </a:solidFill>
                <a:latin typeface="Arial" charset="0"/>
              </a:rPr>
              <a:t>henüz, hâlâ</a:t>
            </a:r>
            <a:r>
              <a:rPr lang="tr-TR" altLang="tr-TR" sz="2800" b="1" smtClean="0">
                <a:solidFill>
                  <a:schemeClr val="tx1"/>
                </a:solidFill>
                <a:latin typeface="Arial" charset="0"/>
              </a:rPr>
              <a:t> başlamadı.</a:t>
            </a:r>
            <a:br>
              <a:rPr lang="tr-TR" altLang="tr-TR" sz="2800" b="1" smtClean="0">
                <a:solidFill>
                  <a:schemeClr val="tx1"/>
                </a:solidFill>
                <a:latin typeface="Arial" charset="0"/>
              </a:rPr>
            </a:br>
            <a:r>
              <a:rPr lang="tr-TR" altLang="tr-TR" sz="2800" b="1" smtClean="0">
                <a:solidFill>
                  <a:schemeClr val="tx1"/>
                </a:solidFill>
                <a:latin typeface="Arial" charset="0"/>
              </a:rPr>
              <a:t>Güç ve müşkül zamanlarda üstüne düşeni yerine getirir.</a:t>
            </a:r>
            <a:br>
              <a:rPr lang="tr-TR" altLang="tr-TR" sz="2800" b="1" smtClean="0">
                <a:solidFill>
                  <a:schemeClr val="tx1"/>
                </a:solidFill>
                <a:latin typeface="Arial" charset="0"/>
              </a:rPr>
            </a:br>
            <a:r>
              <a:rPr lang="tr-TR" altLang="tr-TR" sz="2800" b="1" smtClean="0">
                <a:solidFill>
                  <a:schemeClr val="tx1"/>
                </a:solidFill>
                <a:latin typeface="Arial" charset="0"/>
              </a:rPr>
              <a:t>Ben çok </a:t>
            </a:r>
            <a:r>
              <a:rPr lang="tr-TR" altLang="tr-TR" sz="2800" b="1" u="sng" smtClean="0">
                <a:solidFill>
                  <a:schemeClr val="tx1"/>
                </a:solidFill>
                <a:latin typeface="Arial" charset="0"/>
              </a:rPr>
              <a:t>varlıklı, zengin</a:t>
            </a:r>
            <a:r>
              <a:rPr lang="tr-TR" altLang="tr-TR" sz="2800" b="1" smtClean="0">
                <a:solidFill>
                  <a:schemeClr val="tx1"/>
                </a:solidFill>
                <a:latin typeface="Arial" charset="0"/>
              </a:rPr>
              <a:t> biri değilim.</a:t>
            </a:r>
            <a:br>
              <a:rPr lang="tr-TR" altLang="tr-TR" sz="2800" b="1" smtClean="0">
                <a:solidFill>
                  <a:schemeClr val="tx1"/>
                </a:solidFill>
                <a:latin typeface="Arial" charset="0"/>
              </a:rPr>
            </a:br>
            <a:r>
              <a:rPr lang="tr-TR" altLang="tr-TR" sz="2800" b="1" smtClean="0">
                <a:solidFill>
                  <a:schemeClr val="tx1"/>
                </a:solidFill>
                <a:latin typeface="Arial" charset="0"/>
              </a:rPr>
              <a:t>Neşeli, sağlıklı, şen bir görünüşü vardı.</a:t>
            </a: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ph type="title"/>
          </p:nvPr>
        </p:nvSpPr>
        <p:spPr>
          <a:xfrm>
            <a:off x="1500188" y="2590800"/>
            <a:ext cx="7600950" cy="1143000"/>
          </a:xfrm>
          <a:noFill/>
        </p:spPr>
        <p:txBody>
          <a:bodyPr/>
          <a:lstStyle/>
          <a:p>
            <a:r>
              <a:rPr lang="tr-TR" altLang="tr-TR" sz="2800" b="1" smtClean="0">
                <a:solidFill>
                  <a:schemeClr val="tx1"/>
                </a:solidFill>
                <a:latin typeface="Arial" charset="0"/>
              </a:rPr>
              <a:t>b) Anlamı zaten diğer kelimelerde bulunan kelimelerin gereksiz yere kullanılması </a:t>
            </a:r>
            <a:r>
              <a:rPr lang="tr-TR" altLang="tr-TR" sz="2800" smtClean="0">
                <a:solidFill>
                  <a:schemeClr val="tx1"/>
                </a:solidFill>
                <a:latin typeface="Arial" charset="0"/>
              </a:rPr>
              <a:t/>
            </a:r>
            <a:br>
              <a:rPr lang="tr-TR" altLang="tr-TR" sz="2800" smtClean="0">
                <a:solidFill>
                  <a:schemeClr val="tx1"/>
                </a:solidFill>
                <a:latin typeface="Arial" charset="0"/>
              </a:rPr>
            </a:br>
            <a:r>
              <a:rPr lang="tr-TR" altLang="tr-TR" sz="2800" u="sng" smtClean="0">
                <a:solidFill>
                  <a:schemeClr val="tx1"/>
                </a:solidFill>
                <a:latin typeface="Arial" charset="0"/>
              </a:rPr>
              <a:t>Yaşanmış</a:t>
            </a:r>
            <a:r>
              <a:rPr lang="tr-TR" altLang="tr-TR" sz="2800" smtClean="0">
                <a:solidFill>
                  <a:schemeClr val="tx1"/>
                </a:solidFill>
                <a:latin typeface="Arial" charset="0"/>
              </a:rPr>
              <a:t> deneyimlerinden hareketle bu sonuca varıyor.</a:t>
            </a:r>
            <a:br>
              <a:rPr lang="tr-TR" altLang="tr-TR" sz="2800" smtClean="0">
                <a:solidFill>
                  <a:schemeClr val="tx1"/>
                </a:solidFill>
                <a:latin typeface="Arial" charset="0"/>
              </a:rPr>
            </a:br>
            <a:r>
              <a:rPr lang="tr-TR" altLang="tr-TR" sz="2800" smtClean="0">
                <a:solidFill>
                  <a:schemeClr val="tx1"/>
                </a:solidFill>
                <a:latin typeface="Arial" charset="0"/>
              </a:rPr>
              <a:t>Millî maçın oynanacağı gün </a:t>
            </a:r>
            <a:r>
              <a:rPr lang="tr-TR" altLang="tr-TR" sz="2800" u="sng" smtClean="0">
                <a:solidFill>
                  <a:schemeClr val="tx1"/>
                </a:solidFill>
                <a:latin typeface="Arial" charset="0"/>
              </a:rPr>
              <a:t>yaklaştıkça,</a:t>
            </a:r>
            <a:r>
              <a:rPr lang="tr-TR" altLang="tr-TR" sz="2800" smtClean="0">
                <a:solidFill>
                  <a:schemeClr val="tx1"/>
                </a:solidFill>
                <a:latin typeface="Arial" charset="0"/>
              </a:rPr>
              <a:t> ülkedeki heyecan gittikçe artıyor.</a:t>
            </a:r>
            <a:br>
              <a:rPr lang="tr-TR" altLang="tr-TR" sz="2800" smtClean="0">
                <a:solidFill>
                  <a:schemeClr val="tx1"/>
                </a:solidFill>
                <a:latin typeface="Arial" charset="0"/>
              </a:rPr>
            </a:br>
            <a:r>
              <a:rPr lang="tr-TR" altLang="tr-TR" sz="2800" smtClean="0">
                <a:solidFill>
                  <a:schemeClr val="tx1"/>
                </a:solidFill>
                <a:latin typeface="Arial" charset="0"/>
              </a:rPr>
              <a:t>Yanına gidiniz, konuşarak derdinizi anlatınız.</a:t>
            </a:r>
            <a:br>
              <a:rPr lang="tr-TR" altLang="tr-TR" sz="2800" smtClean="0">
                <a:solidFill>
                  <a:schemeClr val="tx1"/>
                </a:solidFill>
                <a:latin typeface="Arial" charset="0"/>
              </a:rPr>
            </a:br>
            <a:r>
              <a:rPr lang="tr-TR" altLang="tr-TR" sz="2800" smtClean="0">
                <a:solidFill>
                  <a:schemeClr val="tx1"/>
                </a:solidFill>
                <a:latin typeface="Arial" charset="0"/>
              </a:rPr>
              <a:t>Problemi çözmek için iki arkadaş üç saat </a:t>
            </a:r>
            <a:r>
              <a:rPr lang="tr-TR" altLang="tr-TR" sz="2800" u="sng" smtClean="0">
                <a:solidFill>
                  <a:schemeClr val="tx1"/>
                </a:solidFill>
                <a:latin typeface="Arial" charset="0"/>
              </a:rPr>
              <a:t>süre ile</a:t>
            </a:r>
            <a:r>
              <a:rPr lang="tr-TR" altLang="tr-TR" sz="2800" smtClean="0">
                <a:solidFill>
                  <a:schemeClr val="tx1"/>
                </a:solidFill>
                <a:latin typeface="Arial" charset="0"/>
              </a:rPr>
              <a:t> uğraştılar.</a:t>
            </a:r>
            <a:br>
              <a:rPr lang="tr-TR" altLang="tr-TR" sz="2800" smtClean="0">
                <a:solidFill>
                  <a:schemeClr val="tx1"/>
                </a:solidFill>
                <a:latin typeface="Arial" charset="0"/>
              </a:rPr>
            </a:br>
            <a:r>
              <a:rPr lang="tr-TR" altLang="tr-TR" sz="2800" smtClean="0">
                <a:solidFill>
                  <a:schemeClr val="tx1"/>
                </a:solidFill>
                <a:latin typeface="Arial" charset="0"/>
              </a:rPr>
              <a:t>Az kalsın merdivenlerden düşeyazdı.</a:t>
            </a:r>
            <a:br>
              <a:rPr lang="tr-TR" altLang="tr-TR" sz="2800" smtClean="0">
                <a:solidFill>
                  <a:schemeClr val="tx1"/>
                </a:solidFill>
                <a:latin typeface="Arial" charset="0"/>
              </a:rPr>
            </a:br>
            <a:r>
              <a:rPr lang="tr-TR" altLang="tr-TR" sz="2800" smtClean="0">
                <a:solidFill>
                  <a:schemeClr val="tx1"/>
                </a:solidFill>
                <a:latin typeface="Arial" charset="0"/>
              </a:rPr>
              <a:t>Çocukların davranış </a:t>
            </a:r>
            <a:r>
              <a:rPr lang="tr-TR" altLang="tr-TR" sz="2800" u="sng" smtClean="0">
                <a:solidFill>
                  <a:schemeClr val="tx1"/>
                </a:solidFill>
                <a:latin typeface="Arial" charset="0"/>
              </a:rPr>
              <a:t>biçimlerinde</a:t>
            </a:r>
            <a:r>
              <a:rPr lang="tr-TR" altLang="tr-TR" sz="2800" smtClean="0">
                <a:solidFill>
                  <a:schemeClr val="tx1"/>
                </a:solidFill>
                <a:latin typeface="Arial" charset="0"/>
              </a:rPr>
              <a:t> gariplikler görüldü.</a:t>
            </a:r>
            <a:br>
              <a:rPr lang="tr-TR" altLang="tr-TR" sz="2800" smtClean="0">
                <a:solidFill>
                  <a:schemeClr val="tx1"/>
                </a:solidFill>
                <a:latin typeface="Arial" charset="0"/>
              </a:rPr>
            </a:br>
            <a:r>
              <a:rPr lang="tr-TR" altLang="tr-TR" sz="2800" smtClean="0">
                <a:solidFill>
                  <a:schemeClr val="tx1"/>
                </a:solidFill>
                <a:latin typeface="Arial" charset="0"/>
              </a:rPr>
              <a:t>Takımın, boyu en kısa oyuncusu bendim.</a:t>
            </a: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ph type="title"/>
          </p:nvPr>
        </p:nvSpPr>
        <p:spPr>
          <a:xfrm>
            <a:off x="1447800" y="2743200"/>
            <a:ext cx="7600950" cy="1143000"/>
          </a:xfrm>
          <a:noFill/>
        </p:spPr>
        <p:txBody>
          <a:bodyPr/>
          <a:lstStyle/>
          <a:p>
            <a:r>
              <a:rPr lang="tr-TR" altLang="tr-TR" sz="2000" b="1" smtClean="0">
                <a:solidFill>
                  <a:schemeClr val="tx1"/>
                </a:solidFill>
                <a:latin typeface="Arial" charset="0"/>
              </a:rPr>
              <a:t>c) Bir kelimenin yerine yanlış anlam verecek şekilde başka bir kelime kullanılması.</a:t>
            </a:r>
            <a:r>
              <a:rPr lang="tr-TR" altLang="tr-TR" sz="2000" smtClean="0">
                <a:solidFill>
                  <a:schemeClr val="tx1"/>
                </a:solidFill>
                <a:latin typeface="Arial" charset="0"/>
              </a:rPr>
              <a:t/>
            </a:r>
            <a:br>
              <a:rPr lang="tr-TR" altLang="tr-TR" sz="2000" smtClean="0">
                <a:solidFill>
                  <a:schemeClr val="tx1"/>
                </a:solidFill>
                <a:latin typeface="Arial" charset="0"/>
              </a:rPr>
            </a:br>
            <a:r>
              <a:rPr lang="tr-TR" altLang="tr-TR" sz="2000" smtClean="0">
                <a:solidFill>
                  <a:schemeClr val="tx1"/>
                </a:solidFill>
                <a:latin typeface="Arial" charset="0"/>
              </a:rPr>
              <a:t>Bu iki sınıf arasındaki </a:t>
            </a:r>
            <a:r>
              <a:rPr lang="tr-TR" altLang="tr-TR" sz="2000" u="sng" smtClean="0">
                <a:solidFill>
                  <a:schemeClr val="tx1"/>
                </a:solidFill>
                <a:latin typeface="Arial" charset="0"/>
              </a:rPr>
              <a:t>ayrıcalık</a:t>
            </a:r>
            <a:r>
              <a:rPr lang="tr-TR" altLang="tr-TR" sz="2000" smtClean="0">
                <a:solidFill>
                  <a:schemeClr val="tx1"/>
                </a:solidFill>
                <a:latin typeface="Arial" charset="0"/>
              </a:rPr>
              <a:t> tespit edilemedi.</a:t>
            </a:r>
            <a:br>
              <a:rPr lang="tr-TR" altLang="tr-TR" sz="2000" smtClean="0">
                <a:solidFill>
                  <a:schemeClr val="tx1"/>
                </a:solidFill>
                <a:latin typeface="Arial" charset="0"/>
              </a:rPr>
            </a:br>
            <a:r>
              <a:rPr lang="tr-TR" altLang="tr-TR" sz="2000" smtClean="0">
                <a:solidFill>
                  <a:schemeClr val="tx1"/>
                </a:solidFill>
                <a:latin typeface="Arial" charset="0"/>
              </a:rPr>
              <a:t>Yeni kaydolan öğrenciler bu kadar çekimser davranması normaldir.</a:t>
            </a:r>
            <a:br>
              <a:rPr lang="tr-TR" altLang="tr-TR" sz="2000" smtClean="0">
                <a:solidFill>
                  <a:schemeClr val="tx1"/>
                </a:solidFill>
                <a:latin typeface="Arial" charset="0"/>
              </a:rPr>
            </a:br>
            <a:r>
              <a:rPr lang="tr-TR" altLang="tr-TR" sz="2000" smtClean="0">
                <a:solidFill>
                  <a:schemeClr val="tx1"/>
                </a:solidFill>
                <a:latin typeface="Arial" charset="0"/>
              </a:rPr>
              <a:t>Petrol fiyatlarının ucuzlamasına halk olumlu </a:t>
            </a:r>
            <a:r>
              <a:rPr lang="tr-TR" altLang="tr-TR" sz="2000" u="sng" smtClean="0">
                <a:solidFill>
                  <a:schemeClr val="tx1"/>
                </a:solidFill>
                <a:latin typeface="Arial" charset="0"/>
              </a:rPr>
              <a:t>tepki</a:t>
            </a:r>
            <a:r>
              <a:rPr lang="tr-TR" altLang="tr-TR" sz="2000" smtClean="0">
                <a:solidFill>
                  <a:schemeClr val="tx1"/>
                </a:solidFill>
                <a:latin typeface="Arial" charset="0"/>
              </a:rPr>
              <a:t> gösterdi.</a:t>
            </a:r>
            <a:br>
              <a:rPr lang="tr-TR" altLang="tr-TR" sz="2000" smtClean="0">
                <a:solidFill>
                  <a:schemeClr val="tx1"/>
                </a:solidFill>
                <a:latin typeface="Arial" charset="0"/>
              </a:rPr>
            </a:br>
            <a:r>
              <a:rPr lang="tr-TR" altLang="tr-TR" sz="2000" smtClean="0">
                <a:solidFill>
                  <a:schemeClr val="tx1"/>
                </a:solidFill>
                <a:latin typeface="Arial" charset="0"/>
              </a:rPr>
              <a:t>Olayların gerçek yüzü araştırmalar </a:t>
            </a:r>
            <a:r>
              <a:rPr lang="tr-TR" altLang="tr-TR" sz="2000" u="sng" smtClean="0">
                <a:solidFill>
                  <a:schemeClr val="tx1"/>
                </a:solidFill>
                <a:latin typeface="Arial" charset="0"/>
              </a:rPr>
              <a:t>sonucunda</a:t>
            </a:r>
            <a:r>
              <a:rPr lang="tr-TR" altLang="tr-TR" sz="2000" smtClean="0">
                <a:solidFill>
                  <a:schemeClr val="tx1"/>
                </a:solidFill>
                <a:latin typeface="Arial" charset="0"/>
              </a:rPr>
              <a:t> ortaya çıkacak.</a:t>
            </a:r>
            <a:br>
              <a:rPr lang="tr-TR" altLang="tr-TR" sz="2000" smtClean="0">
                <a:solidFill>
                  <a:schemeClr val="tx1"/>
                </a:solidFill>
                <a:latin typeface="Arial" charset="0"/>
              </a:rPr>
            </a:br>
            <a:r>
              <a:rPr lang="tr-TR" altLang="tr-TR" sz="2000" smtClean="0">
                <a:solidFill>
                  <a:schemeClr val="tx1"/>
                </a:solidFill>
                <a:latin typeface="Arial" charset="0"/>
              </a:rPr>
              <a:t>Küçük kızın saçları hayli </a:t>
            </a:r>
            <a:r>
              <a:rPr lang="tr-TR" altLang="tr-TR" sz="2000" u="sng" smtClean="0">
                <a:solidFill>
                  <a:schemeClr val="tx1"/>
                </a:solidFill>
                <a:latin typeface="Arial" charset="0"/>
              </a:rPr>
              <a:t>büyümüş</a:t>
            </a:r>
            <a:r>
              <a:rPr lang="tr-TR" altLang="tr-TR" sz="2000" smtClean="0">
                <a:solidFill>
                  <a:schemeClr val="tx1"/>
                </a:solidFill>
                <a:latin typeface="Arial" charset="0"/>
              </a:rPr>
              <a:t>.</a:t>
            </a:r>
            <a:br>
              <a:rPr lang="tr-TR" altLang="tr-TR" sz="2000" smtClean="0">
                <a:solidFill>
                  <a:schemeClr val="tx1"/>
                </a:solidFill>
                <a:latin typeface="Arial" charset="0"/>
              </a:rPr>
            </a:br>
            <a:r>
              <a:rPr lang="tr-TR" altLang="tr-TR" sz="2000" smtClean="0">
                <a:solidFill>
                  <a:schemeClr val="tx1"/>
                </a:solidFill>
                <a:latin typeface="Arial" charset="0"/>
              </a:rPr>
              <a:t>Ormanda yetişen bir çam fidanını salonunuzdaki saksıya </a:t>
            </a:r>
            <a:r>
              <a:rPr lang="tr-TR" altLang="tr-TR" sz="2000" u="sng" smtClean="0">
                <a:solidFill>
                  <a:schemeClr val="tx1"/>
                </a:solidFill>
                <a:latin typeface="Arial" charset="0"/>
              </a:rPr>
              <a:t>ekemezsiniz</a:t>
            </a:r>
            <a:r>
              <a:rPr lang="tr-TR" altLang="tr-TR" sz="2000" smtClean="0">
                <a:solidFill>
                  <a:schemeClr val="tx1"/>
                </a:solidFill>
                <a:latin typeface="Arial" charset="0"/>
              </a:rPr>
              <a:t>.</a:t>
            </a:r>
            <a:br>
              <a:rPr lang="tr-TR" altLang="tr-TR" sz="2000" smtClean="0">
                <a:solidFill>
                  <a:schemeClr val="tx1"/>
                </a:solidFill>
                <a:latin typeface="Arial" charset="0"/>
              </a:rPr>
            </a:br>
            <a:r>
              <a:rPr lang="tr-TR" altLang="tr-TR" sz="2000" smtClean="0">
                <a:solidFill>
                  <a:schemeClr val="tx1"/>
                </a:solidFill>
                <a:latin typeface="Arial" charset="0"/>
              </a:rPr>
              <a:t>Başarısızlığını düzensiz çalışmasına </a:t>
            </a:r>
            <a:r>
              <a:rPr lang="tr-TR" altLang="tr-TR" sz="2000" u="sng" smtClean="0">
                <a:solidFill>
                  <a:schemeClr val="tx1"/>
                </a:solidFill>
                <a:latin typeface="Arial" charset="0"/>
              </a:rPr>
              <a:t>borçludur</a:t>
            </a:r>
            <a:r>
              <a:rPr lang="tr-TR" altLang="tr-TR" sz="2000" smtClean="0">
                <a:solidFill>
                  <a:schemeClr val="tx1"/>
                </a:solidFill>
                <a:latin typeface="Arial" charset="0"/>
              </a:rPr>
              <a:t>.</a:t>
            </a:r>
            <a:br>
              <a:rPr lang="tr-TR" altLang="tr-TR" sz="2000" smtClean="0">
                <a:solidFill>
                  <a:schemeClr val="tx1"/>
                </a:solidFill>
                <a:latin typeface="Arial" charset="0"/>
              </a:rPr>
            </a:br>
            <a:r>
              <a:rPr lang="tr-TR" altLang="tr-TR" sz="2000" smtClean="0">
                <a:solidFill>
                  <a:schemeClr val="tx1"/>
                </a:solidFill>
                <a:latin typeface="Arial" charset="0"/>
              </a:rPr>
              <a:t>Böyle hareketler ülkede demokrasinin işlememesini </a:t>
            </a:r>
            <a:r>
              <a:rPr lang="tr-TR" altLang="tr-TR" sz="2000" u="sng" smtClean="0">
                <a:solidFill>
                  <a:schemeClr val="tx1"/>
                </a:solidFill>
                <a:latin typeface="Arial" charset="0"/>
              </a:rPr>
              <a:t>sağlayacaktır</a:t>
            </a:r>
            <a:r>
              <a:rPr lang="tr-TR" altLang="tr-TR" sz="2000" smtClean="0">
                <a:solidFill>
                  <a:schemeClr val="tx1"/>
                </a:solidFill>
                <a:latin typeface="Arial" charset="0"/>
              </a:rPr>
              <a:t>.</a:t>
            </a:r>
            <a:br>
              <a:rPr lang="tr-TR" altLang="tr-TR" sz="2000" smtClean="0">
                <a:solidFill>
                  <a:schemeClr val="tx1"/>
                </a:solidFill>
                <a:latin typeface="Arial" charset="0"/>
              </a:rPr>
            </a:br>
            <a:r>
              <a:rPr lang="tr-TR" altLang="tr-TR" sz="2000" smtClean="0">
                <a:solidFill>
                  <a:schemeClr val="tx1"/>
                </a:solidFill>
                <a:latin typeface="Arial" charset="0"/>
              </a:rPr>
              <a:t>Yarın İzmir’e gidecek; buna </a:t>
            </a:r>
            <a:r>
              <a:rPr lang="tr-TR" altLang="tr-TR" sz="2000" u="sng" smtClean="0">
                <a:solidFill>
                  <a:schemeClr val="tx1"/>
                </a:solidFill>
                <a:latin typeface="Arial" charset="0"/>
              </a:rPr>
              <a:t>zorunlu</a:t>
            </a:r>
            <a:r>
              <a:rPr lang="tr-TR" altLang="tr-TR" sz="2000" smtClean="0">
                <a:solidFill>
                  <a:schemeClr val="tx1"/>
                </a:solidFill>
                <a:latin typeface="Arial" charset="0"/>
              </a:rPr>
              <a:t>.</a:t>
            </a:r>
            <a:br>
              <a:rPr lang="tr-TR" altLang="tr-TR" sz="2000" smtClean="0">
                <a:solidFill>
                  <a:schemeClr val="tx1"/>
                </a:solidFill>
                <a:latin typeface="Arial" charset="0"/>
              </a:rPr>
            </a:br>
            <a:r>
              <a:rPr lang="tr-TR" altLang="tr-TR" sz="2000" smtClean="0">
                <a:solidFill>
                  <a:schemeClr val="tx1"/>
                </a:solidFill>
                <a:latin typeface="Arial" charset="0"/>
              </a:rPr>
              <a:t>Elindeki bıçağı vücuduna batırmış.</a:t>
            </a:r>
            <a:br>
              <a:rPr lang="tr-TR" altLang="tr-TR" sz="2000" smtClean="0">
                <a:solidFill>
                  <a:schemeClr val="tx1"/>
                </a:solidFill>
                <a:latin typeface="Arial" charset="0"/>
              </a:rPr>
            </a:br>
            <a:r>
              <a:rPr lang="tr-TR" altLang="tr-TR" sz="2000" smtClean="0">
                <a:solidFill>
                  <a:schemeClr val="tx1"/>
                </a:solidFill>
                <a:latin typeface="Arial" charset="0"/>
              </a:rPr>
              <a:t>Bu, Türkiye’ye </a:t>
            </a:r>
            <a:r>
              <a:rPr lang="tr-TR" altLang="tr-TR" sz="2000" u="sng" smtClean="0">
                <a:solidFill>
                  <a:schemeClr val="tx1"/>
                </a:solidFill>
                <a:latin typeface="Arial" charset="0"/>
              </a:rPr>
              <a:t>özel</a:t>
            </a:r>
            <a:r>
              <a:rPr lang="tr-TR" altLang="tr-TR" sz="2000" smtClean="0">
                <a:solidFill>
                  <a:schemeClr val="tx1"/>
                </a:solidFill>
                <a:latin typeface="Arial" charset="0"/>
              </a:rPr>
              <a:t> bir durumdur.</a:t>
            </a:r>
            <a:br>
              <a:rPr lang="tr-TR" altLang="tr-TR" sz="2000" smtClean="0">
                <a:solidFill>
                  <a:schemeClr val="tx1"/>
                </a:solidFill>
                <a:latin typeface="Arial" charset="0"/>
              </a:rPr>
            </a:br>
            <a:r>
              <a:rPr lang="tr-TR" altLang="tr-TR" sz="2000" smtClean="0">
                <a:solidFill>
                  <a:schemeClr val="tx1"/>
                </a:solidFill>
                <a:latin typeface="Arial" charset="0"/>
              </a:rPr>
              <a:t>Buradan gidersek yakalanma </a:t>
            </a:r>
            <a:r>
              <a:rPr lang="tr-TR" altLang="tr-TR" sz="2000" u="sng" smtClean="0">
                <a:solidFill>
                  <a:schemeClr val="tx1"/>
                </a:solidFill>
                <a:latin typeface="Arial" charset="0"/>
              </a:rPr>
              <a:t>şansımız</a:t>
            </a:r>
            <a:r>
              <a:rPr lang="tr-TR" altLang="tr-TR" sz="2000" smtClean="0">
                <a:solidFill>
                  <a:schemeClr val="tx1"/>
                </a:solidFill>
                <a:latin typeface="Arial" charset="0"/>
              </a:rPr>
              <a:t> nedir?</a:t>
            </a:r>
            <a:r>
              <a:rPr lang="tr-TR" altLang="tr-TR" sz="2000" smtClean="0">
                <a:latin typeface="Arial" charset="0"/>
              </a:rPr>
              <a:t>Teslim Edilenler</a:t>
            </a: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1500188" y="2600325"/>
            <a:ext cx="7600950" cy="1143000"/>
          </a:xfrm>
        </p:spPr>
        <p:txBody>
          <a:bodyPr/>
          <a:lstStyle/>
          <a:p>
            <a:r>
              <a:rPr lang="tr-TR" altLang="tr-TR" sz="2800" b="1" smtClean="0">
                <a:solidFill>
                  <a:schemeClr val="tx1"/>
                </a:solidFill>
                <a:latin typeface="Arial" charset="0"/>
              </a:rPr>
              <a:t>d) Birbiriyle çelişen sözlerin bir arada kullanılması. </a:t>
            </a:r>
            <a:r>
              <a:rPr lang="tr-TR" altLang="tr-TR" sz="2800" smtClean="0">
                <a:solidFill>
                  <a:schemeClr val="tx1"/>
                </a:solidFill>
                <a:latin typeface="Arial" charset="0"/>
              </a:rPr>
              <a:t/>
            </a:r>
            <a:br>
              <a:rPr lang="tr-TR" altLang="tr-TR" sz="2800" smtClean="0">
                <a:solidFill>
                  <a:schemeClr val="tx1"/>
                </a:solidFill>
                <a:latin typeface="Arial" charset="0"/>
              </a:rPr>
            </a:br>
            <a:r>
              <a:rPr lang="tr-TR" altLang="tr-TR" sz="2800" u="sng" smtClean="0">
                <a:solidFill>
                  <a:schemeClr val="tx1"/>
                </a:solidFill>
                <a:latin typeface="Arial" charset="0"/>
              </a:rPr>
              <a:t>Kesinlikle</a:t>
            </a:r>
            <a:r>
              <a:rPr lang="tr-TR" altLang="tr-TR" sz="2800" smtClean="0">
                <a:solidFill>
                  <a:schemeClr val="tx1"/>
                </a:solidFill>
                <a:latin typeface="Arial" charset="0"/>
              </a:rPr>
              <a:t> yarın </a:t>
            </a:r>
            <a:r>
              <a:rPr lang="tr-TR" altLang="tr-TR" sz="2800" u="sng" smtClean="0">
                <a:solidFill>
                  <a:schemeClr val="tx1"/>
                </a:solidFill>
                <a:latin typeface="Arial" charset="0"/>
              </a:rPr>
              <a:t>gelebilirler</a:t>
            </a:r>
            <a:r>
              <a:rPr lang="tr-TR" altLang="tr-TR" sz="2800" smtClean="0">
                <a:solidFill>
                  <a:schemeClr val="tx1"/>
                </a:solidFill>
                <a:latin typeface="Arial" charset="0"/>
              </a:rPr>
              <a:t>.</a:t>
            </a:r>
            <a:br>
              <a:rPr lang="tr-TR" altLang="tr-TR" sz="2800" smtClean="0">
                <a:solidFill>
                  <a:schemeClr val="tx1"/>
                </a:solidFill>
                <a:latin typeface="Arial" charset="0"/>
              </a:rPr>
            </a:br>
            <a:r>
              <a:rPr lang="tr-TR" altLang="tr-TR" sz="2800" u="sng" smtClean="0">
                <a:solidFill>
                  <a:schemeClr val="tx1"/>
                </a:solidFill>
                <a:latin typeface="Arial" charset="0"/>
              </a:rPr>
              <a:t>Şüphesiz</a:t>
            </a:r>
            <a:r>
              <a:rPr lang="tr-TR" altLang="tr-TR" sz="2800" smtClean="0">
                <a:solidFill>
                  <a:schemeClr val="tx1"/>
                </a:solidFill>
                <a:latin typeface="Arial" charset="0"/>
              </a:rPr>
              <a:t> bu sözleri bütün öğrenciler duymuş </a:t>
            </a:r>
            <a:r>
              <a:rPr lang="tr-TR" altLang="tr-TR" sz="2800" u="sng" smtClean="0">
                <a:solidFill>
                  <a:schemeClr val="tx1"/>
                </a:solidFill>
                <a:latin typeface="Arial" charset="0"/>
              </a:rPr>
              <a:t>olmalı</a:t>
            </a:r>
            <a:r>
              <a:rPr lang="tr-TR" altLang="tr-TR" sz="2800" smtClean="0">
                <a:solidFill>
                  <a:schemeClr val="tx1"/>
                </a:solidFill>
                <a:latin typeface="Arial" charset="0"/>
              </a:rPr>
              <a:t>.</a:t>
            </a:r>
            <a:br>
              <a:rPr lang="tr-TR" altLang="tr-TR" sz="2800" smtClean="0">
                <a:solidFill>
                  <a:schemeClr val="tx1"/>
                </a:solidFill>
                <a:latin typeface="Arial" charset="0"/>
              </a:rPr>
            </a:br>
            <a:r>
              <a:rPr lang="tr-TR" altLang="tr-TR" sz="2800" u="sng" smtClean="0">
                <a:solidFill>
                  <a:schemeClr val="tx1"/>
                </a:solidFill>
                <a:latin typeface="Arial" charset="0"/>
              </a:rPr>
              <a:t>Aşağı yukarı</a:t>
            </a:r>
            <a:r>
              <a:rPr lang="tr-TR" altLang="tr-TR" sz="2800" smtClean="0">
                <a:solidFill>
                  <a:schemeClr val="tx1"/>
                </a:solidFill>
                <a:latin typeface="Arial" charset="0"/>
              </a:rPr>
              <a:t> bundan </a:t>
            </a:r>
            <a:r>
              <a:rPr lang="tr-TR" altLang="tr-TR" sz="2800" u="sng" smtClean="0">
                <a:solidFill>
                  <a:schemeClr val="tx1"/>
                </a:solidFill>
                <a:latin typeface="Arial" charset="0"/>
              </a:rPr>
              <a:t>tam</a:t>
            </a:r>
            <a:r>
              <a:rPr lang="tr-TR" altLang="tr-TR" sz="2800" smtClean="0">
                <a:solidFill>
                  <a:schemeClr val="tx1"/>
                </a:solidFill>
                <a:latin typeface="Arial" charset="0"/>
              </a:rPr>
              <a:t> yirmi yıl önceydi.</a:t>
            </a:r>
            <a:br>
              <a:rPr lang="tr-TR" altLang="tr-TR" sz="2800" smtClean="0">
                <a:solidFill>
                  <a:schemeClr val="tx1"/>
                </a:solidFill>
                <a:latin typeface="Arial" charset="0"/>
              </a:rPr>
            </a:br>
            <a:r>
              <a:rPr lang="tr-TR" altLang="tr-TR" sz="2800" smtClean="0">
                <a:solidFill>
                  <a:schemeClr val="tx1"/>
                </a:solidFill>
                <a:latin typeface="Arial" charset="0"/>
              </a:rPr>
              <a:t>Sözünü ettiğiniz şairin </a:t>
            </a:r>
            <a:r>
              <a:rPr lang="tr-TR" altLang="tr-TR" sz="2800" u="sng" smtClean="0">
                <a:solidFill>
                  <a:schemeClr val="tx1"/>
                </a:solidFill>
                <a:latin typeface="Arial" charset="0"/>
              </a:rPr>
              <a:t>herhâlde</a:t>
            </a:r>
            <a:r>
              <a:rPr lang="tr-TR" altLang="tr-TR" sz="2800" smtClean="0">
                <a:solidFill>
                  <a:schemeClr val="tx1"/>
                </a:solidFill>
                <a:latin typeface="Arial" charset="0"/>
              </a:rPr>
              <a:t> on altıncı asırda yaşadığını </a:t>
            </a:r>
            <a:r>
              <a:rPr lang="tr-TR" altLang="tr-TR" sz="2800" u="sng" smtClean="0">
                <a:solidFill>
                  <a:schemeClr val="tx1"/>
                </a:solidFill>
                <a:latin typeface="Arial" charset="0"/>
              </a:rPr>
              <a:t>zannediyorum</a:t>
            </a:r>
            <a:r>
              <a:rPr lang="tr-TR" altLang="tr-TR" sz="2800" smtClean="0">
                <a:solidFill>
                  <a:schemeClr val="tx1"/>
                </a:solidFill>
                <a:latin typeface="Arial" charset="0"/>
              </a:rPr>
              <a:t>.</a:t>
            </a:r>
            <a:br>
              <a:rPr lang="tr-TR" altLang="tr-TR" sz="2800" smtClean="0">
                <a:solidFill>
                  <a:schemeClr val="tx1"/>
                </a:solidFill>
                <a:latin typeface="Arial" charset="0"/>
              </a:rPr>
            </a:br>
            <a:r>
              <a:rPr lang="tr-TR" altLang="tr-TR" sz="2800" u="sng" smtClean="0">
                <a:solidFill>
                  <a:schemeClr val="tx1"/>
                </a:solidFill>
                <a:latin typeface="Arial" charset="0"/>
              </a:rPr>
              <a:t>Eminim</a:t>
            </a:r>
            <a:r>
              <a:rPr lang="tr-TR" altLang="tr-TR" sz="2800" smtClean="0">
                <a:solidFill>
                  <a:schemeClr val="tx1"/>
                </a:solidFill>
                <a:latin typeface="Arial" charset="0"/>
              </a:rPr>
              <a:t> bu saatlerde eve gelmiş </a:t>
            </a:r>
            <a:r>
              <a:rPr lang="tr-TR" altLang="tr-TR" sz="2800" u="sng" smtClean="0">
                <a:solidFill>
                  <a:schemeClr val="tx1"/>
                </a:solidFill>
                <a:latin typeface="Arial" charset="0"/>
              </a:rPr>
              <a:t>olmalı.</a:t>
            </a:r>
            <a:r>
              <a:rPr lang="tr-TR" altLang="tr-TR" sz="2800" smtClean="0">
                <a:solidFill>
                  <a:schemeClr val="tx1"/>
                </a:solidFill>
                <a:latin typeface="Arial" charset="0"/>
              </a:rPr>
              <a:t/>
            </a:r>
            <a:br>
              <a:rPr lang="tr-TR" altLang="tr-TR" sz="2800" smtClean="0">
                <a:solidFill>
                  <a:schemeClr val="tx1"/>
                </a:solidFill>
                <a:latin typeface="Arial" charset="0"/>
              </a:rPr>
            </a:br>
            <a:r>
              <a:rPr lang="tr-TR" altLang="tr-TR" sz="2800" u="sng" smtClean="0">
                <a:solidFill>
                  <a:schemeClr val="tx1"/>
                </a:solidFill>
                <a:latin typeface="Arial" charset="0"/>
              </a:rPr>
              <a:t>Mutlaka</a:t>
            </a:r>
            <a:r>
              <a:rPr lang="tr-TR" altLang="tr-TR" sz="2800" smtClean="0">
                <a:solidFill>
                  <a:schemeClr val="tx1"/>
                </a:solidFill>
                <a:latin typeface="Arial" charset="0"/>
              </a:rPr>
              <a:t> bir gün çocukluk arkadaşlarını </a:t>
            </a:r>
            <a:r>
              <a:rPr lang="tr-TR" altLang="tr-TR" sz="2800" u="sng" smtClean="0">
                <a:solidFill>
                  <a:schemeClr val="tx1"/>
                </a:solidFill>
                <a:latin typeface="Arial" charset="0"/>
              </a:rPr>
              <a:t>belki</a:t>
            </a:r>
            <a:r>
              <a:rPr lang="tr-TR" altLang="tr-TR" sz="2800" smtClean="0">
                <a:solidFill>
                  <a:schemeClr val="tx1"/>
                </a:solidFill>
                <a:latin typeface="Arial" charset="0"/>
              </a:rPr>
              <a:t> yine arayacak.</a:t>
            </a:r>
            <a:br>
              <a:rPr lang="tr-TR" altLang="tr-TR" sz="2800" smtClean="0">
                <a:solidFill>
                  <a:schemeClr val="tx1"/>
                </a:solidFill>
                <a:latin typeface="Arial" charset="0"/>
              </a:rPr>
            </a:br>
            <a:r>
              <a:rPr lang="tr-TR" altLang="tr-TR" sz="2800" u="sng" smtClean="0">
                <a:solidFill>
                  <a:schemeClr val="tx1"/>
                </a:solidFill>
                <a:latin typeface="Arial" charset="0"/>
              </a:rPr>
              <a:t>Yanılmıyorsam</a:t>
            </a:r>
            <a:r>
              <a:rPr lang="tr-TR" altLang="tr-TR" sz="2800" smtClean="0">
                <a:solidFill>
                  <a:schemeClr val="tx1"/>
                </a:solidFill>
                <a:latin typeface="Arial" charset="0"/>
              </a:rPr>
              <a:t>, bu ikisinin aynı şey olduğunu </a:t>
            </a:r>
            <a:r>
              <a:rPr lang="tr-TR" altLang="tr-TR" sz="2800" u="sng" smtClean="0">
                <a:solidFill>
                  <a:schemeClr val="tx1"/>
                </a:solidFill>
                <a:latin typeface="Arial" charset="0"/>
              </a:rPr>
              <a:t>tahmin ediyorum</a:t>
            </a:r>
            <a:r>
              <a:rPr lang="tr-TR" altLang="tr-TR" sz="2800" smtClean="0">
                <a:solidFill>
                  <a:schemeClr val="tx1"/>
                </a:solidFill>
                <a:latin typeface="Arial" charset="0"/>
              </a:rPr>
              <a:t>.</a:t>
            </a: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ph type="title"/>
          </p:nvPr>
        </p:nvSpPr>
        <p:spPr>
          <a:xfrm>
            <a:off x="1500188" y="2676525"/>
            <a:ext cx="7600950" cy="1143000"/>
          </a:xfrm>
          <a:noFill/>
        </p:spPr>
        <p:txBody>
          <a:bodyPr/>
          <a:lstStyle/>
          <a:p>
            <a:r>
              <a:rPr lang="tr-TR" altLang="tr-TR" sz="2800" b="1" smtClean="0">
                <a:solidFill>
                  <a:schemeClr val="tx1"/>
                </a:solidFill>
                <a:latin typeface="Arial" charset="0"/>
              </a:rPr>
              <a:t>e) Eklerin yanlış kullanımı </a:t>
            </a:r>
            <a:r>
              <a:rPr lang="tr-TR" altLang="tr-TR" sz="2800" smtClean="0">
                <a:solidFill>
                  <a:schemeClr val="tx1"/>
                </a:solidFill>
                <a:latin typeface="Arial" charset="0"/>
              </a:rPr>
              <a:t/>
            </a:r>
            <a:br>
              <a:rPr lang="tr-TR" altLang="tr-TR" sz="2800" smtClean="0">
                <a:solidFill>
                  <a:schemeClr val="tx1"/>
                </a:solidFill>
                <a:latin typeface="Arial" charset="0"/>
              </a:rPr>
            </a:br>
            <a:r>
              <a:rPr lang="tr-TR" altLang="tr-TR" sz="2800" smtClean="0">
                <a:solidFill>
                  <a:schemeClr val="tx1"/>
                </a:solidFill>
                <a:latin typeface="Arial" charset="0"/>
              </a:rPr>
              <a:t>Öğrencilerin başarısına ilgilenmek gerekir.</a:t>
            </a:r>
            <a:br>
              <a:rPr lang="tr-TR" altLang="tr-TR" sz="2800" smtClean="0">
                <a:solidFill>
                  <a:schemeClr val="tx1"/>
                </a:solidFill>
                <a:latin typeface="Arial" charset="0"/>
              </a:rPr>
            </a:br>
            <a:r>
              <a:rPr lang="tr-TR" altLang="tr-TR" sz="2800" smtClean="0">
                <a:solidFill>
                  <a:schemeClr val="tx1"/>
                </a:solidFill>
                <a:latin typeface="Arial" charset="0"/>
              </a:rPr>
              <a:t>Bizi en çok sevindiren onun bu sınavı </a:t>
            </a:r>
            <a:r>
              <a:rPr lang="tr-TR" altLang="tr-TR" sz="2800" u="sng" smtClean="0">
                <a:solidFill>
                  <a:schemeClr val="tx1"/>
                </a:solidFill>
                <a:latin typeface="Arial" charset="0"/>
              </a:rPr>
              <a:t>kazandığıdır</a:t>
            </a:r>
            <a:r>
              <a:rPr lang="tr-TR" altLang="tr-TR" sz="2800" smtClean="0">
                <a:solidFill>
                  <a:schemeClr val="tx1"/>
                </a:solidFill>
                <a:latin typeface="Arial" charset="0"/>
              </a:rPr>
              <a:t>.</a:t>
            </a:r>
            <a:br>
              <a:rPr lang="tr-TR" altLang="tr-TR" sz="2800" smtClean="0">
                <a:solidFill>
                  <a:schemeClr val="tx1"/>
                </a:solidFill>
                <a:latin typeface="Arial" charset="0"/>
              </a:rPr>
            </a:br>
            <a:r>
              <a:rPr lang="tr-TR" altLang="tr-TR" sz="2800" smtClean="0">
                <a:solidFill>
                  <a:schemeClr val="tx1"/>
                </a:solidFill>
                <a:latin typeface="Arial" charset="0"/>
              </a:rPr>
              <a:t>Bazı yolcuların giriş işlemleri </a:t>
            </a:r>
            <a:r>
              <a:rPr lang="tr-TR" altLang="tr-TR" sz="2800" u="sng" smtClean="0">
                <a:solidFill>
                  <a:schemeClr val="tx1"/>
                </a:solidFill>
                <a:latin typeface="Arial" charset="0"/>
              </a:rPr>
              <a:t>yapmaya</a:t>
            </a:r>
            <a:r>
              <a:rPr lang="tr-TR" altLang="tr-TR" sz="2800" smtClean="0">
                <a:solidFill>
                  <a:schemeClr val="tx1"/>
                </a:solidFill>
                <a:latin typeface="Arial" charset="0"/>
              </a:rPr>
              <a:t> başlandı.</a:t>
            </a:r>
            <a:br>
              <a:rPr lang="tr-TR" altLang="tr-TR" sz="2800" smtClean="0">
                <a:solidFill>
                  <a:schemeClr val="tx1"/>
                </a:solidFill>
                <a:latin typeface="Arial" charset="0"/>
              </a:rPr>
            </a:br>
            <a:r>
              <a:rPr lang="tr-TR" altLang="tr-TR" sz="2800" smtClean="0">
                <a:solidFill>
                  <a:schemeClr val="tx1"/>
                </a:solidFill>
                <a:latin typeface="Arial" charset="0"/>
              </a:rPr>
              <a:t>Dünkü toplantıda Ali bize sınıf arkadaşlarını tanıştırdı.</a:t>
            </a:r>
            <a:br>
              <a:rPr lang="tr-TR" altLang="tr-TR" sz="2800" smtClean="0">
                <a:solidFill>
                  <a:schemeClr val="tx1"/>
                </a:solidFill>
                <a:latin typeface="Arial" charset="0"/>
              </a:rPr>
            </a:br>
            <a:r>
              <a:rPr lang="tr-TR" altLang="tr-TR" sz="2800" smtClean="0">
                <a:solidFill>
                  <a:schemeClr val="tx1"/>
                </a:solidFill>
                <a:latin typeface="Arial" charset="0"/>
              </a:rPr>
              <a:t>Biricik arzumuz sınavı kazanmak ve iyi bir bölüme </a:t>
            </a:r>
            <a:r>
              <a:rPr lang="tr-TR" altLang="tr-TR" sz="2800" u="sng" smtClean="0">
                <a:solidFill>
                  <a:schemeClr val="tx1"/>
                </a:solidFill>
                <a:latin typeface="Arial" charset="0"/>
              </a:rPr>
              <a:t>girmemizdir</a:t>
            </a:r>
            <a:r>
              <a:rPr lang="tr-TR" altLang="tr-TR" sz="2800" smtClean="0">
                <a:solidFill>
                  <a:schemeClr val="tx1"/>
                </a:solidFill>
                <a:latin typeface="Arial" charset="0"/>
              </a:rPr>
              <a:t>.</a:t>
            </a:r>
            <a:br>
              <a:rPr lang="tr-TR" altLang="tr-TR" sz="2800" smtClean="0">
                <a:solidFill>
                  <a:schemeClr val="tx1"/>
                </a:solidFill>
                <a:latin typeface="Arial" charset="0"/>
              </a:rPr>
            </a:br>
            <a:r>
              <a:rPr lang="tr-TR" altLang="tr-TR" sz="2800" smtClean="0">
                <a:solidFill>
                  <a:schemeClr val="tx1"/>
                </a:solidFill>
                <a:latin typeface="Arial" charset="0"/>
              </a:rPr>
              <a:t>Bu çocuklar, fakir bir ülkenin, savaş nedeniyle kendileriyle ilgilenilmeyen, gerekli eğitimi alamayan </a:t>
            </a:r>
            <a:r>
              <a:rPr lang="tr-TR" altLang="tr-TR" sz="2800" u="sng" smtClean="0">
                <a:solidFill>
                  <a:schemeClr val="tx1"/>
                </a:solidFill>
                <a:latin typeface="Arial" charset="0"/>
              </a:rPr>
              <a:t>çocuklardır</a:t>
            </a:r>
            <a:r>
              <a:rPr lang="tr-TR" altLang="tr-TR" sz="2800" smtClean="0">
                <a:solidFill>
                  <a:schemeClr val="tx1"/>
                </a:solidFill>
                <a:latin typeface="Arial" charset="0"/>
              </a:rPr>
              <a:t>.</a:t>
            </a:r>
            <a:br>
              <a:rPr lang="tr-TR" altLang="tr-TR" sz="2800" smtClean="0">
                <a:solidFill>
                  <a:schemeClr val="tx1"/>
                </a:solidFill>
                <a:latin typeface="Arial" charset="0"/>
              </a:rPr>
            </a:br>
            <a:r>
              <a:rPr lang="tr-TR" altLang="tr-TR" sz="2800" smtClean="0">
                <a:solidFill>
                  <a:schemeClr val="tx1"/>
                </a:solidFill>
                <a:latin typeface="Arial" charset="0"/>
              </a:rPr>
              <a:t>Yazarlarımızın köy </a:t>
            </a:r>
            <a:r>
              <a:rPr lang="tr-TR" altLang="tr-TR" sz="2800" u="sng" smtClean="0">
                <a:solidFill>
                  <a:schemeClr val="tx1"/>
                </a:solidFill>
                <a:latin typeface="Arial" charset="0"/>
              </a:rPr>
              <a:t>yaşantısına</a:t>
            </a:r>
            <a:r>
              <a:rPr lang="tr-TR" altLang="tr-TR" sz="2800" smtClean="0">
                <a:solidFill>
                  <a:schemeClr val="tx1"/>
                </a:solidFill>
                <a:latin typeface="Arial" charset="0"/>
              </a:rPr>
              <a:t> ilgilenmeleri toplumumuz açısından çok yararlıdır.</a:t>
            </a: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ph type="title"/>
          </p:nvPr>
        </p:nvSpPr>
        <p:spPr>
          <a:xfrm>
            <a:off x="1500188" y="2600325"/>
            <a:ext cx="7600950" cy="1143000"/>
          </a:xfrm>
          <a:noFill/>
        </p:spPr>
        <p:txBody>
          <a:bodyPr/>
          <a:lstStyle/>
          <a:p>
            <a:r>
              <a:rPr lang="tr-TR" altLang="tr-TR" sz="2800" b="1" smtClean="0">
                <a:solidFill>
                  <a:schemeClr val="tx1"/>
                </a:solidFill>
                <a:latin typeface="Arial" charset="0"/>
              </a:rPr>
              <a:t>f) Özne-yüklem uyumsuzluğu:</a:t>
            </a:r>
            <a:r>
              <a:rPr lang="tr-TR" altLang="tr-TR" sz="2800" smtClean="0">
                <a:solidFill>
                  <a:schemeClr val="tx1"/>
                </a:solidFill>
                <a:latin typeface="Arial" charset="0"/>
              </a:rPr>
              <a:t> Farklı yüklemlerin aynı özneye bağlanması. </a:t>
            </a:r>
            <a:br>
              <a:rPr lang="tr-TR" altLang="tr-TR" sz="2800" smtClean="0">
                <a:solidFill>
                  <a:schemeClr val="tx1"/>
                </a:solidFill>
                <a:latin typeface="Arial" charset="0"/>
              </a:rPr>
            </a:br>
            <a:r>
              <a:rPr lang="tr-TR" altLang="tr-TR" sz="2800" u="sng" smtClean="0">
                <a:solidFill>
                  <a:schemeClr val="tx1"/>
                </a:solidFill>
                <a:latin typeface="Arial" charset="0"/>
              </a:rPr>
              <a:t>Herkes</a:t>
            </a:r>
            <a:r>
              <a:rPr lang="tr-TR" altLang="tr-TR" sz="2800" smtClean="0">
                <a:solidFill>
                  <a:schemeClr val="tx1"/>
                </a:solidFill>
                <a:latin typeface="Arial" charset="0"/>
              </a:rPr>
              <a:t> ondan nefret ediyor, yüzünü görmek </a:t>
            </a:r>
            <a:r>
              <a:rPr lang="tr-TR" altLang="tr-TR" sz="2800" u="sng" smtClean="0">
                <a:solidFill>
                  <a:schemeClr val="tx1"/>
                </a:solidFill>
                <a:latin typeface="Arial" charset="0"/>
              </a:rPr>
              <a:t>istemiyordu.</a:t>
            </a:r>
            <a:r>
              <a:rPr lang="tr-TR" altLang="tr-TR" sz="2800" smtClean="0">
                <a:solidFill>
                  <a:schemeClr val="tx1"/>
                </a:solidFill>
                <a:latin typeface="Arial" charset="0"/>
              </a:rPr>
              <a:t/>
            </a:r>
            <a:br>
              <a:rPr lang="tr-TR" altLang="tr-TR" sz="2800" smtClean="0">
                <a:solidFill>
                  <a:schemeClr val="tx1"/>
                </a:solidFill>
                <a:latin typeface="Arial" charset="0"/>
              </a:rPr>
            </a:br>
            <a:r>
              <a:rPr lang="tr-TR" altLang="tr-TR" sz="2800" smtClean="0">
                <a:solidFill>
                  <a:srgbClr val="000080"/>
                </a:solidFill>
                <a:latin typeface="Arial" charset="0"/>
              </a:rPr>
              <a:t>İkinci cümlenin öznesi eksik. İlk özne yanlış anlam verecek şekilde ortak olarak kullanılmış.</a:t>
            </a:r>
            <a:r>
              <a:rPr lang="tr-TR" altLang="tr-TR" sz="2800" smtClean="0">
                <a:solidFill>
                  <a:schemeClr val="tx1"/>
                </a:solidFill>
                <a:latin typeface="Arial" charset="0"/>
              </a:rPr>
              <a:t/>
            </a:r>
            <a:br>
              <a:rPr lang="tr-TR" altLang="tr-TR" sz="2800" smtClean="0">
                <a:solidFill>
                  <a:schemeClr val="tx1"/>
                </a:solidFill>
                <a:latin typeface="Arial" charset="0"/>
              </a:rPr>
            </a:br>
            <a:r>
              <a:rPr lang="tr-TR" altLang="tr-TR" sz="2800" u="sng" smtClean="0">
                <a:solidFill>
                  <a:schemeClr val="tx1"/>
                </a:solidFill>
                <a:latin typeface="Arial" charset="0"/>
              </a:rPr>
              <a:t>Ben ve sen</a:t>
            </a:r>
            <a:r>
              <a:rPr lang="tr-TR" altLang="tr-TR" sz="2800" smtClean="0">
                <a:solidFill>
                  <a:schemeClr val="tx1"/>
                </a:solidFill>
                <a:latin typeface="Arial" charset="0"/>
              </a:rPr>
              <a:t> balığa </a:t>
            </a:r>
            <a:r>
              <a:rPr lang="tr-TR" altLang="tr-TR" sz="2800" u="sng" smtClean="0">
                <a:solidFill>
                  <a:schemeClr val="tx1"/>
                </a:solidFill>
                <a:latin typeface="Arial" charset="0"/>
              </a:rPr>
              <a:t>çıktınız.</a:t>
            </a:r>
            <a:r>
              <a:rPr lang="tr-TR" altLang="tr-TR" sz="2800" smtClean="0">
                <a:solidFill>
                  <a:schemeClr val="tx1"/>
                </a:solidFill>
                <a:latin typeface="Arial" charset="0"/>
              </a:rPr>
              <a:t/>
            </a:r>
            <a:br>
              <a:rPr lang="tr-TR" altLang="tr-TR" sz="2800" smtClean="0">
                <a:solidFill>
                  <a:schemeClr val="tx1"/>
                </a:solidFill>
                <a:latin typeface="Arial" charset="0"/>
              </a:rPr>
            </a:br>
            <a:r>
              <a:rPr lang="tr-TR" altLang="tr-TR" sz="2800" u="sng" smtClean="0">
                <a:solidFill>
                  <a:schemeClr val="tx1"/>
                </a:solidFill>
                <a:latin typeface="Arial" charset="0"/>
              </a:rPr>
              <a:t>Hiçbiri</a:t>
            </a:r>
            <a:r>
              <a:rPr lang="tr-TR" altLang="tr-TR" sz="2800" smtClean="0">
                <a:solidFill>
                  <a:schemeClr val="tx1"/>
                </a:solidFill>
                <a:latin typeface="Arial" charset="0"/>
              </a:rPr>
              <a:t> anlatılanlara inanmıyor, kendi fikrinden </a:t>
            </a:r>
            <a:r>
              <a:rPr lang="tr-TR" altLang="tr-TR" sz="2800" u="sng" smtClean="0">
                <a:solidFill>
                  <a:schemeClr val="tx1"/>
                </a:solidFill>
                <a:latin typeface="Arial" charset="0"/>
              </a:rPr>
              <a:t>ısrar ediyordu.</a:t>
            </a:r>
            <a:r>
              <a:rPr lang="tr-TR" altLang="tr-TR" sz="2800" smtClean="0">
                <a:solidFill>
                  <a:schemeClr val="tx1"/>
                </a:solidFill>
                <a:latin typeface="Arial" charset="0"/>
              </a:rPr>
              <a:t/>
            </a:r>
            <a:br>
              <a:rPr lang="tr-TR" altLang="tr-TR" sz="2800" smtClean="0">
                <a:solidFill>
                  <a:schemeClr val="tx1"/>
                </a:solidFill>
                <a:latin typeface="Arial" charset="0"/>
              </a:rPr>
            </a:br>
            <a:r>
              <a:rPr lang="tr-TR" altLang="tr-TR" sz="2800" smtClean="0">
                <a:solidFill>
                  <a:srgbClr val="000080"/>
                </a:solidFill>
                <a:latin typeface="Arial" charset="0"/>
              </a:rPr>
              <a:t>İkinci cümlenin öznesi eksik. İlk özne yanlış anlam verecek şekilde ortak olarak kullanılmış.</a:t>
            </a:r>
            <a:endParaRPr lang="tr-TR" altLang="tr-TR" sz="2800" smtClean="0">
              <a:solidFill>
                <a:schemeClr val="tx1"/>
              </a:solidFill>
              <a:latin typeface="Arial" charset="0"/>
            </a:endParaRP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ph type="title"/>
          </p:nvPr>
        </p:nvSpPr>
        <p:spPr>
          <a:xfrm>
            <a:off x="1500188" y="2676525"/>
            <a:ext cx="7600950" cy="1143000"/>
          </a:xfrm>
          <a:noFill/>
        </p:spPr>
        <p:txBody>
          <a:bodyPr/>
          <a:lstStyle/>
          <a:p>
            <a:r>
              <a:rPr lang="tr-TR" altLang="tr-TR" sz="2800" b="1" smtClean="0">
                <a:solidFill>
                  <a:schemeClr val="tx1"/>
                </a:solidFill>
                <a:latin typeface="Arial" charset="0"/>
              </a:rPr>
              <a:t>g) Nesne-yüklem uyumsuzluğu:</a:t>
            </a:r>
            <a:r>
              <a:rPr lang="tr-TR" altLang="tr-TR" sz="2800" smtClean="0">
                <a:solidFill>
                  <a:schemeClr val="tx1"/>
                </a:solidFill>
                <a:latin typeface="Arial" charset="0"/>
              </a:rPr>
              <a:t> Nesne eksikliği </a:t>
            </a:r>
            <a:br>
              <a:rPr lang="tr-TR" altLang="tr-TR" sz="2800" smtClean="0">
                <a:solidFill>
                  <a:schemeClr val="tx1"/>
                </a:solidFill>
                <a:latin typeface="Arial" charset="0"/>
              </a:rPr>
            </a:br>
            <a:r>
              <a:rPr lang="tr-TR" altLang="tr-TR" sz="2800" u="sng" smtClean="0">
                <a:solidFill>
                  <a:schemeClr val="tx1"/>
                </a:solidFill>
                <a:latin typeface="Arial" charset="0"/>
              </a:rPr>
              <a:t>Bu konuda</a:t>
            </a:r>
            <a:r>
              <a:rPr lang="tr-TR" altLang="tr-TR" sz="2800" smtClean="0">
                <a:solidFill>
                  <a:schemeClr val="tx1"/>
                </a:solidFill>
                <a:latin typeface="Arial" charset="0"/>
              </a:rPr>
              <a:t> öğrenciler aralarında anlaşıp karar verecekler ve </a:t>
            </a:r>
            <a:r>
              <a:rPr lang="tr-TR" altLang="tr-TR" sz="2800" u="sng" smtClean="0">
                <a:solidFill>
                  <a:schemeClr val="tx1"/>
                </a:solidFill>
                <a:latin typeface="Arial" charset="0"/>
              </a:rPr>
              <a:t>uygulayacaklar.</a:t>
            </a:r>
            <a:r>
              <a:rPr lang="tr-TR" altLang="tr-TR" sz="2800" smtClean="0">
                <a:solidFill>
                  <a:schemeClr val="tx1"/>
                </a:solidFill>
                <a:latin typeface="Arial" charset="0"/>
              </a:rPr>
              <a:t/>
            </a:r>
            <a:br>
              <a:rPr lang="tr-TR" altLang="tr-TR" sz="2800" smtClean="0">
                <a:solidFill>
                  <a:schemeClr val="tx1"/>
                </a:solidFill>
                <a:latin typeface="Arial" charset="0"/>
              </a:rPr>
            </a:br>
            <a:r>
              <a:rPr lang="tr-TR" altLang="tr-TR" sz="2800" smtClean="0">
                <a:solidFill>
                  <a:schemeClr val="tx1"/>
                </a:solidFill>
                <a:latin typeface="Arial" charset="0"/>
              </a:rPr>
              <a:t>Söylenenlere hemen inanıyor ve her yerde savunuyordu.</a:t>
            </a:r>
            <a:br>
              <a:rPr lang="tr-TR" altLang="tr-TR" sz="2800" smtClean="0">
                <a:solidFill>
                  <a:schemeClr val="tx1"/>
                </a:solidFill>
                <a:latin typeface="Arial" charset="0"/>
              </a:rPr>
            </a:br>
            <a:r>
              <a:rPr lang="tr-TR" altLang="tr-TR" sz="2800" smtClean="0">
                <a:solidFill>
                  <a:schemeClr val="tx1"/>
                </a:solidFill>
                <a:latin typeface="Arial" charset="0"/>
              </a:rPr>
              <a:t>Kendisine bütün sınıf adına teşekkür eder ve tebrik ederim.</a:t>
            </a:r>
            <a:br>
              <a:rPr lang="tr-TR" altLang="tr-TR" sz="2800" smtClean="0">
                <a:solidFill>
                  <a:schemeClr val="tx1"/>
                </a:solidFill>
                <a:latin typeface="Arial" charset="0"/>
              </a:rPr>
            </a:br>
            <a:r>
              <a:rPr lang="tr-TR" altLang="tr-TR" sz="2800" u="sng" smtClean="0">
                <a:solidFill>
                  <a:schemeClr val="tx1"/>
                </a:solidFill>
                <a:latin typeface="Arial" charset="0"/>
              </a:rPr>
              <a:t>Onlara</a:t>
            </a:r>
            <a:r>
              <a:rPr lang="tr-TR" altLang="tr-TR" sz="2800" smtClean="0">
                <a:solidFill>
                  <a:schemeClr val="tx1"/>
                </a:solidFill>
                <a:latin typeface="Arial" charset="0"/>
              </a:rPr>
              <a:t> niçin bu kadar yardım ediyor ve </a:t>
            </a:r>
            <a:r>
              <a:rPr lang="tr-TR" altLang="tr-TR" sz="2800" u="sng" smtClean="0">
                <a:solidFill>
                  <a:schemeClr val="tx1"/>
                </a:solidFill>
                <a:latin typeface="Arial" charset="0"/>
              </a:rPr>
              <a:t>destekliyorsun?</a:t>
            </a:r>
            <a:r>
              <a:rPr lang="tr-TR" altLang="tr-TR" sz="2800" smtClean="0">
                <a:solidFill>
                  <a:schemeClr val="tx1"/>
                </a:solidFill>
                <a:latin typeface="Arial" charset="0"/>
              </a:rPr>
              <a:t/>
            </a:r>
            <a:br>
              <a:rPr lang="tr-TR" altLang="tr-TR" sz="2800" smtClean="0">
                <a:solidFill>
                  <a:schemeClr val="tx1"/>
                </a:solidFill>
                <a:latin typeface="Arial" charset="0"/>
              </a:rPr>
            </a:br>
            <a:r>
              <a:rPr lang="tr-TR" altLang="tr-TR" sz="2800" smtClean="0">
                <a:solidFill>
                  <a:schemeClr val="tx1"/>
                </a:solidFill>
                <a:latin typeface="Arial" charset="0"/>
              </a:rPr>
              <a:t>Büyüklere gereken saygıyı göstermeli, incitmemeliyiz.</a:t>
            </a:r>
            <a:br>
              <a:rPr lang="tr-TR" altLang="tr-TR" sz="2800" smtClean="0">
                <a:solidFill>
                  <a:schemeClr val="tx1"/>
                </a:solidFill>
                <a:latin typeface="Arial" charset="0"/>
              </a:rPr>
            </a:br>
            <a:r>
              <a:rPr lang="tr-TR" altLang="tr-TR" sz="2800" u="sng" smtClean="0">
                <a:solidFill>
                  <a:schemeClr val="tx1"/>
                </a:solidFill>
                <a:latin typeface="Arial" charset="0"/>
              </a:rPr>
              <a:t>Bize </a:t>
            </a:r>
            <a:r>
              <a:rPr lang="tr-TR" altLang="tr-TR" sz="2800" smtClean="0">
                <a:solidFill>
                  <a:schemeClr val="tx1"/>
                </a:solidFill>
                <a:latin typeface="Arial" charset="0"/>
              </a:rPr>
              <a:t>yardım edeceklerine inanıyor ve </a:t>
            </a:r>
            <a:r>
              <a:rPr lang="tr-TR" altLang="tr-TR" sz="2800" u="sng" smtClean="0">
                <a:solidFill>
                  <a:schemeClr val="tx1"/>
                </a:solidFill>
                <a:latin typeface="Arial" charset="0"/>
              </a:rPr>
              <a:t>bekliyoruz.</a:t>
            </a:r>
            <a:endParaRPr lang="tr-TR" altLang="tr-TR" sz="2800" smtClean="0">
              <a:solidFill>
                <a:schemeClr val="tx1"/>
              </a:solidFill>
              <a:latin typeface="Arial" charset="0"/>
            </a:endParaRPr>
          </a:p>
        </p:txBody>
      </p:sp>
    </p:spTree>
  </p:cSld>
  <p:clrMapOvr>
    <a:masterClrMapping/>
  </p:clrMapOvr>
  <p:transition>
    <p:pull dir="u"/>
    <p:sndAc>
      <p:stSnd>
        <p:snd r:embed="rId2" name="DAKTILO.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ph type="title"/>
          </p:nvPr>
        </p:nvSpPr>
        <p:spPr>
          <a:xfrm>
            <a:off x="1500188" y="2600325"/>
            <a:ext cx="7600950" cy="1143000"/>
          </a:xfrm>
          <a:noFill/>
        </p:spPr>
        <p:txBody>
          <a:bodyPr/>
          <a:lstStyle/>
          <a:p>
            <a:r>
              <a:rPr lang="tr-TR" altLang="tr-TR" sz="2400" b="1" smtClean="0">
                <a:solidFill>
                  <a:schemeClr val="tx1"/>
                </a:solidFill>
                <a:latin typeface="Arial" charset="0"/>
              </a:rPr>
              <a:t>h) Tümleç yanlışları</a:t>
            </a:r>
            <a:r>
              <a:rPr lang="tr-TR" altLang="tr-TR" sz="2400" smtClean="0">
                <a:solidFill>
                  <a:schemeClr val="tx1"/>
                </a:solidFill>
                <a:latin typeface="Arial" charset="0"/>
              </a:rPr>
              <a:t> </a:t>
            </a:r>
            <a:br>
              <a:rPr lang="tr-TR" altLang="tr-TR" sz="2400" smtClean="0">
                <a:solidFill>
                  <a:schemeClr val="tx1"/>
                </a:solidFill>
                <a:latin typeface="Arial" charset="0"/>
              </a:rPr>
            </a:br>
            <a:r>
              <a:rPr lang="tr-TR" altLang="tr-TR" sz="2400" smtClean="0">
                <a:solidFill>
                  <a:schemeClr val="tx1"/>
                </a:solidFill>
                <a:latin typeface="Arial" charset="0"/>
              </a:rPr>
              <a:t>Kayaya yaklaşıyor muyuz, yoksa uzaklaşıyor muyuz?</a:t>
            </a:r>
            <a:br>
              <a:rPr lang="tr-TR" altLang="tr-TR" sz="2400" smtClean="0">
                <a:solidFill>
                  <a:schemeClr val="tx1"/>
                </a:solidFill>
                <a:latin typeface="Arial" charset="0"/>
              </a:rPr>
            </a:br>
            <a:r>
              <a:rPr lang="tr-TR" altLang="tr-TR" sz="2400" u="sng" smtClean="0">
                <a:solidFill>
                  <a:schemeClr val="tx1"/>
                </a:solidFill>
                <a:latin typeface="Arial" charset="0"/>
              </a:rPr>
              <a:t>Öğrencileri</a:t>
            </a:r>
            <a:r>
              <a:rPr lang="tr-TR" altLang="tr-TR" sz="2400" smtClean="0">
                <a:solidFill>
                  <a:schemeClr val="tx1"/>
                </a:solidFill>
                <a:latin typeface="Arial" charset="0"/>
              </a:rPr>
              <a:t> teşvik etmeli, yüreklendirmeli, </a:t>
            </a:r>
            <a:r>
              <a:rPr lang="tr-TR" altLang="tr-TR" sz="2400" u="sng" smtClean="0">
                <a:solidFill>
                  <a:schemeClr val="tx1"/>
                </a:solidFill>
                <a:latin typeface="Arial" charset="0"/>
              </a:rPr>
              <a:t>destek olmalıyız.</a:t>
            </a:r>
            <a:r>
              <a:rPr lang="tr-TR" altLang="tr-TR" sz="2400" smtClean="0">
                <a:solidFill>
                  <a:schemeClr val="tx1"/>
                </a:solidFill>
                <a:latin typeface="Arial" charset="0"/>
              </a:rPr>
              <a:t/>
            </a:r>
            <a:br>
              <a:rPr lang="tr-TR" altLang="tr-TR" sz="2400" smtClean="0">
                <a:solidFill>
                  <a:schemeClr val="tx1"/>
                </a:solidFill>
                <a:latin typeface="Arial" charset="0"/>
              </a:rPr>
            </a:br>
            <a:r>
              <a:rPr lang="tr-TR" altLang="tr-TR" sz="2400" u="sng" smtClean="0">
                <a:solidFill>
                  <a:schemeClr val="tx1"/>
                </a:solidFill>
                <a:latin typeface="Arial" charset="0"/>
              </a:rPr>
              <a:t>Olanları </a:t>
            </a:r>
            <a:r>
              <a:rPr lang="tr-TR" altLang="tr-TR" sz="2400" smtClean="0">
                <a:solidFill>
                  <a:schemeClr val="tx1"/>
                </a:solidFill>
                <a:latin typeface="Arial" charset="0"/>
              </a:rPr>
              <a:t>böyle değerlendirmek, bu gözle </a:t>
            </a:r>
            <a:r>
              <a:rPr lang="tr-TR" altLang="tr-TR" sz="2400" u="sng" smtClean="0">
                <a:solidFill>
                  <a:schemeClr val="tx1"/>
                </a:solidFill>
                <a:latin typeface="Arial" charset="0"/>
              </a:rPr>
              <a:t>bakmak</a:t>
            </a:r>
            <a:r>
              <a:rPr lang="tr-TR" altLang="tr-TR" sz="2400" smtClean="0">
                <a:solidFill>
                  <a:schemeClr val="tx1"/>
                </a:solidFill>
                <a:latin typeface="Arial" charset="0"/>
              </a:rPr>
              <a:t> gerekir.</a:t>
            </a:r>
            <a:br>
              <a:rPr lang="tr-TR" altLang="tr-TR" sz="2400" smtClean="0">
                <a:solidFill>
                  <a:schemeClr val="tx1"/>
                </a:solidFill>
                <a:latin typeface="Arial" charset="0"/>
              </a:rPr>
            </a:br>
            <a:r>
              <a:rPr lang="tr-TR" altLang="tr-TR" sz="2400" smtClean="0">
                <a:solidFill>
                  <a:schemeClr val="tx1"/>
                </a:solidFill>
                <a:latin typeface="Arial" charset="0"/>
              </a:rPr>
              <a:t>Öğrencileri rahat edecekleri odalara yerleştirmiş, bütün imkânları sağlamıştı.</a:t>
            </a:r>
            <a:br>
              <a:rPr lang="tr-TR" altLang="tr-TR" sz="2400" smtClean="0">
                <a:solidFill>
                  <a:schemeClr val="tx1"/>
                </a:solidFill>
                <a:latin typeface="Arial" charset="0"/>
              </a:rPr>
            </a:br>
            <a:r>
              <a:rPr lang="tr-TR" altLang="tr-TR" sz="2400" u="sng" smtClean="0">
                <a:solidFill>
                  <a:schemeClr val="tx1"/>
                </a:solidFill>
                <a:latin typeface="Arial" charset="0"/>
              </a:rPr>
              <a:t>Duvarları </a:t>
            </a:r>
            <a:r>
              <a:rPr lang="tr-TR" altLang="tr-TR" sz="2400" smtClean="0">
                <a:solidFill>
                  <a:schemeClr val="tx1"/>
                </a:solidFill>
                <a:latin typeface="Arial" charset="0"/>
              </a:rPr>
              <a:t>kirletmek,</a:t>
            </a:r>
            <a:r>
              <a:rPr lang="tr-TR" altLang="tr-TR" sz="2400" u="sng" smtClean="0">
                <a:solidFill>
                  <a:schemeClr val="tx1"/>
                </a:solidFill>
                <a:latin typeface="Arial" charset="0"/>
              </a:rPr>
              <a:t>yazı yazmak</a:t>
            </a:r>
            <a:r>
              <a:rPr lang="tr-TR" altLang="tr-TR" sz="2400" smtClean="0">
                <a:solidFill>
                  <a:schemeClr val="tx1"/>
                </a:solidFill>
                <a:latin typeface="Arial" charset="0"/>
              </a:rPr>
              <a:t> kesinlikle yasaktır.</a:t>
            </a:r>
            <a:br>
              <a:rPr lang="tr-TR" altLang="tr-TR" sz="2400" smtClean="0">
                <a:solidFill>
                  <a:schemeClr val="tx1"/>
                </a:solidFill>
                <a:latin typeface="Arial" charset="0"/>
              </a:rPr>
            </a:br>
            <a:r>
              <a:rPr lang="tr-TR" altLang="tr-TR" sz="2400" smtClean="0">
                <a:solidFill>
                  <a:schemeClr val="tx1"/>
                </a:solidFill>
                <a:latin typeface="Arial" charset="0"/>
              </a:rPr>
              <a:t>Bu güçlüklere nasıl göğüs gerdi, nasıl başa çıktı?</a:t>
            </a:r>
            <a:br>
              <a:rPr lang="tr-TR" altLang="tr-TR" sz="2400" smtClean="0">
                <a:solidFill>
                  <a:schemeClr val="tx1"/>
                </a:solidFill>
                <a:latin typeface="Arial" charset="0"/>
              </a:rPr>
            </a:br>
            <a:r>
              <a:rPr lang="tr-TR" altLang="tr-TR" sz="2400" smtClean="0">
                <a:solidFill>
                  <a:schemeClr val="tx1"/>
                </a:solidFill>
                <a:latin typeface="Arial" charset="0"/>
              </a:rPr>
              <a:t>Düşünme ve mantık hataları Problemleri karşılıklı anlayış ve birlik içinde çözeceğiz.</a:t>
            </a:r>
            <a:br>
              <a:rPr lang="tr-TR" altLang="tr-TR" sz="2400" smtClean="0">
                <a:solidFill>
                  <a:schemeClr val="tx1"/>
                </a:solidFill>
                <a:latin typeface="Arial" charset="0"/>
              </a:rPr>
            </a:br>
            <a:r>
              <a:rPr lang="tr-TR" altLang="tr-TR" sz="2400" smtClean="0">
                <a:solidFill>
                  <a:schemeClr val="tx1"/>
                </a:solidFill>
                <a:latin typeface="Arial" charset="0"/>
              </a:rPr>
              <a:t>Yiyecek bir lokma ekmeğimiz hatta yemeğimiz bile yok.</a:t>
            </a:r>
            <a:br>
              <a:rPr lang="tr-TR" altLang="tr-TR" sz="2400" smtClean="0">
                <a:solidFill>
                  <a:schemeClr val="tx1"/>
                </a:solidFill>
                <a:latin typeface="Arial" charset="0"/>
              </a:rPr>
            </a:br>
            <a:r>
              <a:rPr lang="tr-TR" altLang="tr-TR" sz="2400" smtClean="0">
                <a:solidFill>
                  <a:schemeClr val="tx1"/>
                </a:solidFill>
                <a:latin typeface="Arial" charset="0"/>
              </a:rPr>
              <a:t>Yarının mutlu günlerine özlem duyuyorum.</a:t>
            </a:r>
          </a:p>
        </p:txBody>
      </p:sp>
    </p:spTree>
  </p:cSld>
  <p:clrMapOvr>
    <a:masterClrMapping/>
  </p:clrMapOvr>
  <p:transition>
    <p:pull dir="u"/>
    <p:sndAc>
      <p:stSnd>
        <p:snd r:embed="rId2" name="DAKTILO.WAV"/>
      </p:stSnd>
    </p:sndAc>
  </p:transition>
  <p:timing>
    <p:tnLst>
      <p:par>
        <p:cTn id="1" dur="indefinite" restart="never" nodeType="tmRoot"/>
      </p:par>
    </p:tnLst>
  </p:timing>
</p:sld>
</file>

<file path=ppt/theme/theme1.xml><?xml version="1.0" encoding="utf-8"?>
<a:theme xmlns:a="http://schemas.openxmlformats.org/drawingml/2006/main" name="Varsayılan Tasarım">
  <a:themeElements>
    <a:clrScheme name="Varsayılan Tasarım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fontScheme name="Varsayılan Tasarım">
      <a:majorFont>
        <a:latin typeface="Times New Roman"/>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tr-T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tr-T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arsayılan Tasarım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Varsayılan Tasarım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100</Words>
  <PresentationFormat>Ekran Gösterisi (4:3)</PresentationFormat>
  <Paragraphs>14</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Times New Roman</vt:lpstr>
      <vt:lpstr>Arial</vt:lpstr>
      <vt:lpstr>Wingdings</vt:lpstr>
      <vt:lpstr>Calibri</vt:lpstr>
      <vt:lpstr>Varsayılan Tasarım</vt:lpstr>
      <vt:lpstr>ANLATIM BOZUKLUKLARI</vt:lpstr>
      <vt:lpstr>a) Eş anlamlı kelimelerin bir arada kullanılması Bu konuda herkesin fikir ve görüşünü almalısınız. Hava sıcaklığı sıfırın altında eksi sekiz derece imiş. Yirmi dakika geçmesine rağmen program henüz, hâlâ başlamadı. Güç ve müşkül zamanlarda üstüne düşeni yerine getirir. Ben çok varlıklı, zengin biri değilim. Neşeli, sağlıklı, şen bir görünüşü vardı.</vt:lpstr>
      <vt:lpstr>b) Anlamı zaten diğer kelimelerde bulunan kelimelerin gereksiz yere kullanılması  Yaşanmış deneyimlerinden hareketle bu sonuca varıyor. Millî maçın oynanacağı gün yaklaştıkça, ülkedeki heyecan gittikçe artıyor. Yanına gidiniz, konuşarak derdinizi anlatınız. Problemi çözmek için iki arkadaş üç saat süre ile uğraştılar. Az kalsın merdivenlerden düşeyazdı. Çocukların davranış biçimlerinde gariplikler görüldü. Takımın, boyu en kısa oyuncusu bendim.</vt:lpstr>
      <vt:lpstr>c) Bir kelimenin yerine yanlış anlam verecek şekilde başka bir kelime kullanılması. Bu iki sınıf arasındaki ayrıcalık tespit edilemedi. Yeni kaydolan öğrenciler bu kadar çekimser davranması normaldir. Petrol fiyatlarının ucuzlamasına halk olumlu tepki gösterdi. Olayların gerçek yüzü araştırmalar sonucunda ortaya çıkacak. Küçük kızın saçları hayli büyümüş. Ormanda yetişen bir çam fidanını salonunuzdaki saksıya ekemezsiniz. Başarısızlığını düzensiz çalışmasına borçludur. Böyle hareketler ülkede demokrasinin işlememesini sağlayacaktır. Yarın İzmir’e gidecek; buna zorunlu. Elindeki bıçağı vücuduna batırmış. Bu, Türkiye’ye özel bir durumdur. Buradan gidersek yakalanma şansımız nedir?Teslim Edilenler</vt:lpstr>
      <vt:lpstr>d) Birbiriyle çelişen sözlerin bir arada kullanılması.  Kesinlikle yarın gelebilirler. Şüphesiz bu sözleri bütün öğrenciler duymuş olmalı. Aşağı yukarı bundan tam yirmi yıl önceydi. Sözünü ettiğiniz şairin herhâlde on altıncı asırda yaşadığını zannediyorum. Eminim bu saatlerde eve gelmiş olmalı. Mutlaka bir gün çocukluk arkadaşlarını belki yine arayacak. Yanılmıyorsam, bu ikisinin aynı şey olduğunu tahmin ediyorum.</vt:lpstr>
      <vt:lpstr>e) Eklerin yanlış kullanımı  Öğrencilerin başarısına ilgilenmek gerekir. Bizi en çok sevindiren onun bu sınavı kazandığıdır. Bazı yolcuların giriş işlemleri yapmaya başlandı. Dünkü toplantıda Ali bize sınıf arkadaşlarını tanıştırdı. Biricik arzumuz sınavı kazanmak ve iyi bir bölüme girmemizdir. Bu çocuklar, fakir bir ülkenin, savaş nedeniyle kendileriyle ilgilenilmeyen, gerekli eğitimi alamayan çocuklardır. Yazarlarımızın köy yaşantısına ilgilenmeleri toplumumuz açısından çok yararlıdır.</vt:lpstr>
      <vt:lpstr>f) Özne-yüklem uyumsuzluğu: Farklı yüklemlerin aynı özneye bağlanması.  Herkes ondan nefret ediyor, yüzünü görmek istemiyordu. İkinci cümlenin öznesi eksik. İlk özne yanlış anlam verecek şekilde ortak olarak kullanılmış. Ben ve sen balığa çıktınız. Hiçbiri anlatılanlara inanmıyor, kendi fikrinden ısrar ediyordu. İkinci cümlenin öznesi eksik. İlk özne yanlış anlam verecek şekilde ortak olarak kullanılmış.</vt:lpstr>
      <vt:lpstr>g) Nesne-yüklem uyumsuzluğu: Nesne eksikliği  Bu konuda öğrenciler aralarında anlaşıp karar verecekler ve uygulayacaklar. Söylenenlere hemen inanıyor ve her yerde savunuyordu. Kendisine bütün sınıf adına teşekkür eder ve tebrik ederim. Onlara niçin bu kadar yardım ediyor ve destekliyorsun? Büyüklere gereken saygıyı göstermeli, incitmemeliyiz. Bize yardım edeceklerine inanıyor ve bekliyoruz.</vt:lpstr>
      <vt:lpstr>h) Tümleç yanlışları  Kayaya yaklaşıyor muyuz, yoksa uzaklaşıyor muyuz? Öğrencileri teşvik etmeli, yüreklendirmeli, destek olmalıyız. Olanları böyle değerlendirmek, bu gözle bakmak gerekir. Öğrencileri rahat edecekleri odalara yerleştirmiş, bütün imkânları sağlamıştı. Duvarları kirletmek,yazı yazmak kesinlikle yasaktır. Bu güçlüklere nasıl göğüs gerdi, nasıl başa çıktı? Düşünme ve mantık hataları Problemleri karşılıklı anlayış ve birlik içinde çözeceğiz. Yiyecek bir lokma ekmeğimiz hatta yemeğimiz bile yok. Yarının mutlu günlerine özlem duyuyorum.</vt:lpstr>
      <vt:lpstr>i) Fiilin veya yardımcı fiilin yanlış kullanılması  Ben ona ağabey ( .......... ), o da bana kardeşim derdi. Bazı yiyecekler sağlı yerinde ve yaşlı olmayan kişilerce özellikle yenmelidir. Kitap için kendisine verilen paranın eksik ( .......... ) ve yeterli olmadığını söyledi. Gerekli yerlere başvuruda bulunmuş, ama bir sonuç almış değiliz. Çorbaya biraz acı ( .......... ), biraz da tuz ve limon sıkılabilirdi. Boyu kısa, bedeni de pek biçimli değildi. Hangisinin başarılı, hangisinin başarılı olmadığını öğreneceğiz. Çok az ( .......... ) veya hiç çalışmadan çok para kazananlar var. </vt:lpstr>
      <vt:lpstr>j) Tamlama yanlışları  Bu ülkeye teknik ve bilgi yardımında bulunulacak. Son derste belgisiz ve sayı sıfatlarını öğrendik. Siyasî ve ekonomi ilişkileri çıkmaza girdi. Bu bölge coğrafî ve iklim açısından ilgi çekici özelliklere sahiptir. Kar yüzünden tüm özel ve devlet okulları tatil edildi. Ülkemiz Bosna’ya askerî ve gıda yardımı yaptı. Şehrimizde çeşitli kültürel ve sanat etkinlikleri gerçekleştirildi. </vt:lpstr>
      <vt:lpstr>k) Kelimelerin yanlış yerde kullanılması  Yeni durağa gelmiştik ki otobüs de hemen geldi. Bu toplantıda çekinmeden düşünceler dile getirilmeli. Her yolda kalan insana yardım etmeliyiz. İdare, henüz yarın ders yapılıp yapılmayacağını bildirmedi. İzinsiz inşaata girilmez. </vt:lpstr>
      <vt:lpstr>l) Birleşik cümlelerde yüklemler arasındaki uyumsuzluk  Her ne kadar iyi hazırlanılmışsa da istenilen sonucu alamadı. Bir yıl boyunca devamlı çalışarak kazanıldı. Her ne kadar şehir dışına taşınmışsa da beklenen huzur bulunamamıştı. </vt:lpstr>
      <vt:lpstr>m) Deyim yanlışları Ona ayak bağı oluyor, işini çabuk bitirmesini sağlıyordu. Ona yardım et, elinden geleni ardına koyma.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description>www.turkedebiyati.org_x000d_
Türk Dili ve Edebiyatı Kaynak Eğitim Sitesi</dc:description>
  <dcterms:created xsi:type="dcterms:W3CDTF">2003-03-20T19:50:05Z</dcterms:created>
  <dcterms:modified xsi:type="dcterms:W3CDTF">2020-08-30T17:07:33Z</dcterms:modified>
</cp:coreProperties>
</file>