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66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28" autoAdjust="0"/>
    <p:restoredTop sz="95164" autoAdjust="0"/>
  </p:normalViewPr>
  <p:slideViewPr>
    <p:cSldViewPr>
      <p:cViewPr>
        <p:scale>
          <a:sx n="66" d="100"/>
          <a:sy n="66" d="100"/>
        </p:scale>
        <p:origin x="-197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F77C714-7608-4A31-83BA-9D0C8022746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693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643A2-65B0-4408-84C6-7AB6EEE0EA09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4800">
                <a:solidFill>
                  <a:srgbClr val="FFFF00"/>
                </a:solidFill>
              </a:rPr>
              <a:t>Bunlardan başka Sümerlerin GILGAMIŞ , JAPONLARIN ŞİNTO ADLI DESTANLARI DA ÜNLÜDÜR.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837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37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7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7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7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7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7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7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7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8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8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8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8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8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38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3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583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5838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838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839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61F801-CCB9-4111-A11A-E0133A89857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6" grpId="0"/>
      <p:bldP spid="5838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83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0F94B-F76C-47B0-8A2E-3F1315401F1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8752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99E7D-F0CB-4C5E-A4B8-4273D6141C3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71418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tr-TR" alt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E4BFBC6-882C-4899-8E64-5DF392CDD963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A470-C421-4D11-848C-0A4EC387F5E7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A6D2DA3-14B1-48DA-80F8-C813C7525285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66F200-7507-4C6A-A16F-C0F79490CF9A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863C8-71ED-4E56-BF86-3641A5A5F97C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9231-8B07-4E59-8D42-BDF253765C03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80DF73B-94B8-40B6-8AE4-FB1C6D8FDA34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354676-135D-4FDA-8F85-64E99020508E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6851E-25C8-45D0-AEA6-E9521F6F2FB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75777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D9FF76-4928-4406-9427-8F1B17C7DDFC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0396-AF75-4207-A158-121C93B9296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E6A2-C36B-48BC-BF93-4EE41252DF84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EC634-CE65-4DC9-BA96-FA4CD82725F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1420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C34B2-5A2C-4871-B9F7-A4E7C6660B4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8346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11D16-DF39-471F-ADBF-B91E242C516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377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08A5B-733D-483B-B5F9-CE06C7FD02C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4330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43A63-F461-4503-8F4B-B7534DDD3F9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3953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369C7-01D4-42FE-9EE0-CE6A9C7D4A0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4086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D1D6E-FBA5-4330-83A2-5777D3ED0FC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083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734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4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4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5736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573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73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AEDC5A-0925-4224-BD5A-A40B120FFC2D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73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2" grpId="0"/>
      <p:bldP spid="5736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736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AEDC5A-0925-4224-BD5A-A40B120FFC2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tr-TR" altLang="tr-TR" dirty="0">
                <a:solidFill>
                  <a:srgbClr val="FFFF00"/>
                </a:solidFill>
              </a:rPr>
              <a:t>DESTAN NEDİR?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r>
              <a:rPr lang="tr-TR" altLang="tr-TR" sz="2800" dirty="0"/>
              <a:t>Destan bir ulusun yaşamını yakından ilgilendiren savaş, göç, yıkım , felaket , yangın … gibi tarih ve toplum olaylarının çerçevesi içinde yiğitlik ve olağanüstülük üzerine kurulmuş çok uzun bir manzum öyküdür.</a:t>
            </a:r>
          </a:p>
          <a:p>
            <a:pPr>
              <a:buFont typeface="Wingdings" pitchFamily="2" charset="2"/>
              <a:buNone/>
            </a:pPr>
            <a:r>
              <a:rPr lang="tr-TR" altLang="tr-TR" sz="2800" dirty="0"/>
              <a:t>Destan , insanoğlunun çok eski dönemlerde ortaya koyduğu ilk sanat ürünlerinden biridir.</a:t>
            </a:r>
          </a:p>
          <a:p>
            <a:pPr>
              <a:buFont typeface="Wingdings" pitchFamily="2" charset="2"/>
              <a:buNone/>
            </a:pPr>
            <a:endParaRPr lang="tr-TR" altLang="tr-TR" sz="4000" dirty="0"/>
          </a:p>
        </p:txBody>
      </p:sp>
      <p:sp>
        <p:nvSpPr>
          <p:cNvPr id="3" name="Dikdörtgen 2"/>
          <p:cNvSpPr/>
          <p:nvPr/>
        </p:nvSpPr>
        <p:spPr>
          <a:xfrm>
            <a:off x="1331640" y="5460759"/>
            <a:ext cx="6534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www.turkedebiyati.org</a:t>
            </a:r>
          </a:p>
          <a:p>
            <a:pPr algn="ctr"/>
            <a:r>
              <a:rPr lang="tr-TR" sz="2400" b="1" dirty="0"/>
              <a:t>Türk Dili ve Edebiyatı Kaynak Eğitim Sitesi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FF00"/>
                </a:solidFill>
              </a:rPr>
              <a:t>HUN DESTANI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OĞUZ KAĞAN DESTANI</a:t>
            </a:r>
            <a:r>
              <a:rPr lang="tr-TR" altLang="tr-TR"/>
              <a:t> :  Bu destanda Hun hükümdarı Mete Han’ın  Orta Asya ‘da Türk birliğini kurması anlatılır.</a:t>
            </a:r>
          </a:p>
          <a:p>
            <a:r>
              <a:rPr lang="tr-TR" altLang="tr-TR"/>
              <a:t>Oğuz Kağan destanının Uygur yazısıyla yazılmış bir kopyası Paristedir.</a:t>
            </a:r>
          </a:p>
          <a:p>
            <a:pPr>
              <a:buFont typeface="Wingdings" pitchFamily="2" charset="2"/>
              <a:buNone/>
            </a:pPr>
            <a:endParaRPr lang="tr-TR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FF00"/>
                </a:solidFill>
              </a:rPr>
              <a:t>GÖKTÜRK DESTANLARI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BOZKURT DESTANI</a:t>
            </a:r>
            <a:r>
              <a:rPr lang="tr-TR" altLang="tr-TR"/>
              <a:t> : Göktürklerin dişi bir kurttan nasıl türediklerini ve çoğaldıkları anlatılır.Bu destanla ilgili bilgiler Çin kaynaklarından alınmıştır.</a:t>
            </a: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ERGENEKON DESTANI</a:t>
            </a:r>
            <a:r>
              <a:rPr lang="tr-TR" altLang="tr-TR"/>
              <a:t> : Göktürklerin Ergenekon denilen bir yere sığınmaları , orada 400 yıl oturup çoğalmaları , sonrada demir bir dağı delerek oradan çıkmaları ve devlet kurmaları anlatılır.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>
                <a:solidFill>
                  <a:srgbClr val="FFFF00"/>
                </a:solidFill>
              </a:rPr>
              <a:t>UYGUR TÜRKLERİ DESTANLARI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TÜREYİŞ DESTANI</a:t>
            </a:r>
            <a:r>
              <a:rPr lang="tr-TR" altLang="tr-TR"/>
              <a:t> : Uygurların bir kurttan nasıl türeyerek çoğaldıkları anlatılır.</a:t>
            </a:r>
          </a:p>
          <a:p>
            <a:r>
              <a:rPr lang="tr-TR" altLang="tr-TR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GÖÇ DESTANI</a:t>
            </a:r>
            <a:r>
              <a:rPr lang="tr-TR" altLang="tr-TR"/>
              <a:t>: Bu destanda , Uygurların Kırgız baskılarına dayanamayarak Doğu Türkistan’a göç edişleri anlatılmıştır.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İSLAMİYET </a:t>
            </a:r>
            <a:r>
              <a:rPr lang="tr-TR" altLang="tr-TR" sz="3200" b="1" dirty="0">
                <a:solidFill>
                  <a:srgbClr val="FFFF00"/>
                </a:solidFill>
                <a:effectLst/>
              </a:rPr>
              <a:t>SONRASI</a:t>
            </a:r>
            <a:r>
              <a:rPr lang="tr-TR" altLang="tr-T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TÜRK DESTANLARI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SATUK BUĞRA HAN DESTANI</a:t>
            </a:r>
            <a:r>
              <a:rPr lang="tr-TR" altLang="tr-TR" sz="2800"/>
              <a:t> : İlk Müslüman Türk devleti olan Karahanlı hükümdarı Satuk Buğra’nın Müslüman olmayanlarla mücadelesi anlatılır.</a:t>
            </a:r>
          </a:p>
          <a:p>
            <a:pPr>
              <a:lnSpc>
                <a:spcPct val="80000"/>
              </a:lnSpc>
            </a:pPr>
            <a:r>
              <a:rPr lang="tr-TR" altLang="tr-TR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MANAS DESTANI</a:t>
            </a:r>
            <a:r>
              <a:rPr lang="tr-TR" altLang="tr-TR" sz="2800"/>
              <a:t>: 11 ve 12. YY Kırgız Türkleri arasında oluşmaya başlayan bu destan geniş coğrafyalara yayılmıştır.Manas adlı bir yiğidin kafirlerle mücadelesi </a:t>
            </a:r>
            <a:r>
              <a:rPr lang="tr-TR" alt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anlatılır.Dünyanın en uzun destanıdır.400 bin mısradan oluşur.</a:t>
            </a:r>
          </a:p>
          <a:p>
            <a:pPr>
              <a:lnSpc>
                <a:spcPct val="80000"/>
              </a:lnSpc>
            </a:pPr>
            <a:endParaRPr lang="tr-TR" altLang="tr-TR" sz="28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tr-TR" altLang="tr-TR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KÖROĞLU DESTANI</a:t>
            </a:r>
            <a:r>
              <a:rPr lang="tr-TR" alt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Köroğlunun asıl adı Ruşendir.</a:t>
            </a:r>
          </a:p>
          <a:p>
            <a:pPr>
              <a:lnSpc>
                <a:spcPct val="80000"/>
              </a:lnSpc>
            </a:pPr>
            <a:endParaRPr lang="tr-TR" altLang="tr-TR" sz="28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BATTAL GAZİ DESTANI</a:t>
            </a:r>
            <a:r>
              <a:rPr lang="tr-TR" altLang="tr-TR" sz="2800"/>
              <a:t>:  Bu destan 8 ve 9. yy da Müslüman Türk ve Arapların Anadolu’ya yaptıkları akınları ve Bizanslılarla çarpışmalarını anlatır.</a:t>
            </a:r>
          </a:p>
          <a:p>
            <a:r>
              <a:rPr lang="tr-TR" altLang="tr-TR" sz="2800"/>
              <a:t>Bunlardan başka </a:t>
            </a:r>
            <a:r>
              <a:rPr lang="tr-TR" altLang="tr-TR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CENGİZ HAN DESTANI,TİMUR DESTANI, DANİŞMANT GAZİ</a:t>
            </a:r>
            <a:r>
              <a:rPr lang="tr-TR" altLang="tr-TR" sz="2800" u="sng"/>
              <a:t> </a:t>
            </a:r>
            <a:r>
              <a:rPr lang="tr-TR" altLang="tr-TR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DESTANI, GENÇ OSMAN DESTANI</a:t>
            </a:r>
            <a:r>
              <a:rPr lang="tr-TR" altLang="tr-TR" sz="2800" u="sng"/>
              <a:t>… gibi</a:t>
            </a:r>
            <a:r>
              <a:rPr lang="tr-TR" altLang="tr-TR" sz="2800"/>
              <a:t> destanlarda İslamiyatin kabulünden sonra ortaya çıkan destanlardır.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820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/>
              <a:t>Destanlar , ortaya çıkışlarına göre iki türlüdür: Doğal Destan , Yapma Destan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tr-TR" altLang="tr-TR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Doğal Destan:</a:t>
            </a:r>
            <a:r>
              <a:rPr lang="tr-TR" altLang="tr-TR"/>
              <a:t> Çok eski dönemlerde ulus vicdanında derin izler bırakan bir tarih ya da toplum olayının , yine o devirlerde ulusal bir ozan  ya da çeşitli saz ozanları tarafından söylenen biçimine doğal destan denir.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4000">
                <a:solidFill>
                  <a:srgbClr val="FFFF00"/>
                </a:solidFill>
              </a:rPr>
              <a:t>DOĞAL DESTANIN ÖZELLİKLERİ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Anonim bir özellik taşır.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Çoğu manzumdur; nazım ve nesir karışık olanına az rastlanır.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Nazım biçimi ve uyak , destanı yaratan halkın geleneğine bağlıdır.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Gerçek ve gerçekdışı olaylar iç içedir.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Destan kişileri beden ve karakter özellikleri bakımından hem olağan hem de olağanüstü özellikler taşır.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Destanlarda anlatılan olayların zamanı aşağı yukarı bellidir.</a:t>
            </a:r>
          </a:p>
          <a:p>
            <a:r>
              <a:rPr lang="tr-TR" altLang="tr-TR"/>
              <a:t>Destanlar çok uzun manzum öykülerdir.Kırgızlara ait Manas destanı 400 bin dizeden oluşur.</a:t>
            </a:r>
          </a:p>
          <a:p>
            <a:r>
              <a:rPr lang="tr-TR" altLang="tr-TR"/>
              <a:t>Destanlarda daha çok kahramanlık, yiğitlik, dostluk , aşk , ölüm , yurt sevgisi konuları işlenir.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u="sng">
                <a:solidFill>
                  <a:srgbClr val="0000FF"/>
                </a:solidFill>
              </a:rPr>
              <a:t>DÜNYA EDEBİYATININ EN ÜNLÜ DOĞAL DESTANLARI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>
                <a:solidFill>
                  <a:srgbClr val="FFFF00"/>
                </a:solidFill>
              </a:rPr>
              <a:t>İLYADA VE ODYSSEİA( Homeros)</a:t>
            </a:r>
            <a:r>
              <a:rPr lang="tr-TR" altLang="tr-TR"/>
              <a:t> :Yunanlıların Toroia Savaşına gidiş dönüşlerini anlatır.( YUNAN DESTANI)</a:t>
            </a:r>
          </a:p>
          <a:p>
            <a:r>
              <a:rPr lang="tr-TR" altLang="tr-TR">
                <a:solidFill>
                  <a:srgbClr val="FFFF00"/>
                </a:solidFill>
              </a:rPr>
              <a:t>ŞEHNAME ( FİRDEVSİ )</a:t>
            </a:r>
            <a:r>
              <a:rPr lang="tr-TR" altLang="tr-TR"/>
              <a:t> İran – Turan mücadelelerini , İran’ın kahramanı Rüstem’in yiğitliklerini , Büyük İskender’in İran’ı işgalini anlatır. ( İRAN EDEBİYATI)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KALEVELA (LÖNROT)</a:t>
            </a:r>
            <a:r>
              <a:rPr lang="tr-TR" altLang="tr-TR" sz="2800"/>
              <a:t> : Doğaya karşı savaşan Finlilerin erdemlerini , bilgeliklerini anlatır. ( FİN EDEBİYATI)</a:t>
            </a:r>
          </a:p>
          <a:p>
            <a:pPr>
              <a:lnSpc>
                <a:spcPct val="90000"/>
              </a:lnSpc>
            </a:pPr>
            <a:r>
              <a:rPr lang="tr-TR" alt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MAHABHARATA ( HİNT EDEBİYATI)</a:t>
            </a:r>
          </a:p>
          <a:p>
            <a:pPr>
              <a:lnSpc>
                <a:spcPct val="90000"/>
              </a:lnSpc>
            </a:pPr>
            <a:r>
              <a:rPr lang="tr-TR" alt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RAMAYANA         ( HİNT EDEBİYATI )</a:t>
            </a:r>
          </a:p>
          <a:p>
            <a:pPr>
              <a:lnSpc>
                <a:spcPct val="90000"/>
              </a:lnSpc>
            </a:pPr>
            <a:r>
              <a:rPr lang="tr-TR" alt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İGOR </a:t>
            </a:r>
            <a:r>
              <a:rPr lang="tr-TR" altLang="tr-TR" sz="2800"/>
              <a:t>: 12.YY da Kıpçak Türkleriyle Rusların yaptıkları savaşı anlatır. ( RUS EDEBİYATI)</a:t>
            </a:r>
          </a:p>
          <a:p>
            <a:pPr>
              <a:lnSpc>
                <a:spcPct val="90000"/>
              </a:lnSpc>
            </a:pPr>
            <a:r>
              <a:rPr lang="tr-TR" alt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OĞUZ KAĞAN</a:t>
            </a:r>
            <a:r>
              <a:rPr lang="tr-TR" altLang="tr-TR" sz="2800"/>
              <a:t> : Hunların Orta Asya’ da Türk birliğini nasıl kurduğunu anlatır . ( TÜRK EDEBİYATI)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FFFF00"/>
                </a:solidFill>
              </a:rPr>
              <a:t>YAPMA DESTANLAR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Yeni ve yakın çağlarda , herhangi bir tarih olayının bir ozan tarafından destan kurallarına uygun olarak yazılmış biçimine yapma destan denir.</a:t>
            </a:r>
          </a:p>
          <a:p>
            <a:r>
              <a:rPr lang="tr-TR" altLang="tr-TR"/>
              <a:t>Bunlar sanatsal amaçlı destanlardır.Bilinen bir sanatçının ortaya koyduğu destanlardır.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4000">
                <a:solidFill>
                  <a:srgbClr val="FFFF00"/>
                </a:solidFill>
              </a:rPr>
              <a:t>DÜNYACA ÜNLÜ YAPMA DESTANLAR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KAYBOLMUŞ CENNET</a:t>
            </a:r>
            <a:r>
              <a:rPr lang="tr-TR" altLang="tr-TR" sz="2400"/>
              <a:t>: Ademle Havva’nın cennetten yeryüzüne inişleri anlatılmıştır.(J. MİLTON – İNGLZ EDEB.)</a:t>
            </a:r>
          </a:p>
          <a:p>
            <a:pPr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KURTARILMIŞ KUDÜS</a:t>
            </a:r>
            <a:r>
              <a:rPr lang="tr-TR" altLang="tr-TR" sz="2400"/>
              <a:t>: I. Haçlı seferinde Kudüs’ün alınışı anlatılır. ( T.TASSO- İTALYAN EDEB.)</a:t>
            </a:r>
          </a:p>
          <a:p>
            <a:pPr>
              <a:lnSpc>
                <a:spcPct val="90000"/>
              </a:lnSpc>
            </a:pPr>
            <a:endParaRPr lang="tr-TR" altLang="tr-TR" sz="2400"/>
          </a:p>
          <a:p>
            <a:pPr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İLAHİ KOMEDYA</a:t>
            </a:r>
            <a:r>
              <a:rPr lang="tr-TR" altLang="tr-TR" sz="2400"/>
              <a:t> : Öteki dünyaya Dante’nin yaptığı 7 günlük gezi anlatılır.( DANTE- İTALYA EDEB.)</a:t>
            </a:r>
          </a:p>
          <a:p>
            <a:pPr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Üç ŞEHİTLER DESTANI</a:t>
            </a:r>
            <a:r>
              <a:rPr lang="tr-TR" altLang="tr-TR" sz="2400"/>
              <a:t>: Kurtuluş Savaşından bazı kesitler anlatılır .( F.H. DAĞLARCA- TÜRK EDEB.)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4000">
                <a:solidFill>
                  <a:srgbClr val="FFFF00"/>
                </a:solidFill>
              </a:rPr>
              <a:t>İSLAMİYETİN KABULÜNDEN </a:t>
            </a:r>
            <a:r>
              <a:rPr lang="tr-TR" altLang="tr-TR" sz="4000" u="sng">
                <a:solidFill>
                  <a:srgbClr val="FFFF00"/>
                </a:solidFill>
              </a:rPr>
              <a:t>ÖNCEKİ</a:t>
            </a:r>
            <a:r>
              <a:rPr lang="tr-TR" altLang="tr-TR" sz="4000">
                <a:solidFill>
                  <a:srgbClr val="FFFF00"/>
                </a:solidFill>
              </a:rPr>
              <a:t> TÜRK DESTANLAR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altLang="tr-TR" sz="2800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SAKA TÜRKLERİ: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alt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ALP ER TUNGA DESTANI:Sakaların</a:t>
            </a:r>
            <a:r>
              <a:rPr lang="tr-TR" altLang="tr-TR" sz="2800"/>
              <a:t> yiğit komutanı Alp Er Tunga ‘nın İranlılarla yaptığı savaş anlatılır.Destanda Alp Er Tunga’nın kahramanlıkları , başarıları ve ölümünden duyulan acı anlatılır.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alt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ŞU DESTANI</a:t>
            </a:r>
            <a:r>
              <a:rPr lang="tr-TR" altLang="tr-TR" sz="2800"/>
              <a:t>: Saka Türklerinin hükümdarı Şu’nun Makedonya hükümdarı İskender ile mücadelesi </a:t>
            </a:r>
            <a:r>
              <a:rPr lang="tr-TR" altLang="tr-TR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anlatılır.Bu destanla ilgili bilgileri Divanü Lügat’it Türk ‘ten alırız.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altLang="tr-TR" sz="28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altLang="tr-TR" sz="280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ip Çalışması">
  <a:themeElements>
    <a:clrScheme name="Ekip Çalışması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Ekip Çalışması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kip Çalışması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159</TotalTime>
  <Words>714</Words>
  <Application>Microsoft Office PowerPoint</Application>
  <PresentationFormat>Ekran Gösterisi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Ekip Çalışması</vt:lpstr>
      <vt:lpstr>Canlı</vt:lpstr>
      <vt:lpstr>DESTAN NEDİR?</vt:lpstr>
      <vt:lpstr>PowerPoint Sunusu</vt:lpstr>
      <vt:lpstr>DOĞAL DESTANIN ÖZELLİKLERİ</vt:lpstr>
      <vt:lpstr>PowerPoint Sunusu</vt:lpstr>
      <vt:lpstr>DÜNYA EDEBİYATININ EN ÜNLÜ DOĞAL DESTANLARI</vt:lpstr>
      <vt:lpstr>PowerPoint Sunusu</vt:lpstr>
      <vt:lpstr>YAPMA DESTANLAR</vt:lpstr>
      <vt:lpstr>DÜNYACA ÜNLÜ YAPMA DESTANLAR</vt:lpstr>
      <vt:lpstr>İSLAMİYETİN KABULÜNDEN ÖNCEKİ TÜRK DESTANLAR</vt:lpstr>
      <vt:lpstr>HUN DESTANI</vt:lpstr>
      <vt:lpstr>GÖKTÜRK DESTANLARI</vt:lpstr>
      <vt:lpstr>UYGUR TÜRKLERİ DESTANLARI</vt:lpstr>
      <vt:lpstr>İSLAMİYET SONRASI TÜRK DESTANLARI</vt:lpstr>
      <vt:lpstr>PowerPoint Sunusu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1</cp:revision>
  <dcterms:created xsi:type="dcterms:W3CDTF">2006-07-12T13:13:25Z</dcterms:created>
  <dcterms:modified xsi:type="dcterms:W3CDTF">2023-04-29T03:10:09Z</dcterms:modified>
  <cp:category>www.turkedebiyati.org</cp:category>
</cp:coreProperties>
</file>