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algn="l" rtl="0" fontAlgn="base">
      <a:lnSpc>
        <a:spcPct val="80000"/>
      </a:lnSpc>
      <a:spcBef>
        <a:spcPct val="20000"/>
      </a:spcBef>
      <a:spcAft>
        <a:spcPct val="0"/>
      </a:spcAft>
      <a:buChar char="•"/>
      <a:defRPr sz="2600" kern="1200">
        <a:solidFill>
          <a:schemeClr val="tx1"/>
        </a:solidFill>
        <a:latin typeface="Verdana" pitchFamily="34" charset="0"/>
        <a:ea typeface="+mn-ea"/>
        <a:cs typeface="+mn-cs"/>
      </a:defRPr>
    </a:lvl1pPr>
    <a:lvl2pPr marL="457200" algn="l" rtl="0" fontAlgn="base">
      <a:lnSpc>
        <a:spcPct val="80000"/>
      </a:lnSpc>
      <a:spcBef>
        <a:spcPct val="20000"/>
      </a:spcBef>
      <a:spcAft>
        <a:spcPct val="0"/>
      </a:spcAft>
      <a:buChar char="•"/>
      <a:defRPr sz="2600" kern="1200">
        <a:solidFill>
          <a:schemeClr val="tx1"/>
        </a:solidFill>
        <a:latin typeface="Verdana" pitchFamily="34" charset="0"/>
        <a:ea typeface="+mn-ea"/>
        <a:cs typeface="+mn-cs"/>
      </a:defRPr>
    </a:lvl2pPr>
    <a:lvl3pPr marL="914400" algn="l" rtl="0" fontAlgn="base">
      <a:lnSpc>
        <a:spcPct val="80000"/>
      </a:lnSpc>
      <a:spcBef>
        <a:spcPct val="20000"/>
      </a:spcBef>
      <a:spcAft>
        <a:spcPct val="0"/>
      </a:spcAft>
      <a:buChar char="•"/>
      <a:defRPr sz="2600" kern="1200">
        <a:solidFill>
          <a:schemeClr val="tx1"/>
        </a:solidFill>
        <a:latin typeface="Verdana" pitchFamily="34" charset="0"/>
        <a:ea typeface="+mn-ea"/>
        <a:cs typeface="+mn-cs"/>
      </a:defRPr>
    </a:lvl3pPr>
    <a:lvl4pPr marL="1371600" algn="l" rtl="0" fontAlgn="base">
      <a:lnSpc>
        <a:spcPct val="80000"/>
      </a:lnSpc>
      <a:spcBef>
        <a:spcPct val="20000"/>
      </a:spcBef>
      <a:spcAft>
        <a:spcPct val="0"/>
      </a:spcAft>
      <a:buChar char="•"/>
      <a:defRPr sz="2600" kern="1200">
        <a:solidFill>
          <a:schemeClr val="tx1"/>
        </a:solidFill>
        <a:latin typeface="Verdana" pitchFamily="34" charset="0"/>
        <a:ea typeface="+mn-ea"/>
        <a:cs typeface="+mn-cs"/>
      </a:defRPr>
    </a:lvl4pPr>
    <a:lvl5pPr marL="1828800" algn="l" rtl="0" fontAlgn="base">
      <a:lnSpc>
        <a:spcPct val="80000"/>
      </a:lnSpc>
      <a:spcBef>
        <a:spcPct val="20000"/>
      </a:spcBef>
      <a:spcAft>
        <a:spcPct val="0"/>
      </a:spcAft>
      <a:buChar char="•"/>
      <a:defRPr sz="2600" kern="1200">
        <a:solidFill>
          <a:schemeClr val="tx1"/>
        </a:solidFill>
        <a:latin typeface="Verdana" pitchFamily="34" charset="0"/>
        <a:ea typeface="+mn-ea"/>
        <a:cs typeface="+mn-cs"/>
      </a:defRPr>
    </a:lvl5pPr>
    <a:lvl6pPr marL="2286000" algn="l" defTabSz="914400" rtl="0" eaLnBrk="1" latinLnBrk="0" hangingPunct="1">
      <a:defRPr sz="2600" kern="1200">
        <a:solidFill>
          <a:schemeClr val="tx1"/>
        </a:solidFill>
        <a:latin typeface="Verdana" pitchFamily="34" charset="0"/>
        <a:ea typeface="+mn-ea"/>
        <a:cs typeface="+mn-cs"/>
      </a:defRPr>
    </a:lvl6pPr>
    <a:lvl7pPr marL="2743200" algn="l" defTabSz="914400" rtl="0" eaLnBrk="1" latinLnBrk="0" hangingPunct="1">
      <a:defRPr sz="2600" kern="1200">
        <a:solidFill>
          <a:schemeClr val="tx1"/>
        </a:solidFill>
        <a:latin typeface="Verdana" pitchFamily="34" charset="0"/>
        <a:ea typeface="+mn-ea"/>
        <a:cs typeface="+mn-cs"/>
      </a:defRPr>
    </a:lvl7pPr>
    <a:lvl8pPr marL="3200400" algn="l" defTabSz="914400" rtl="0" eaLnBrk="1" latinLnBrk="0" hangingPunct="1">
      <a:defRPr sz="2600" kern="1200">
        <a:solidFill>
          <a:schemeClr val="tx1"/>
        </a:solidFill>
        <a:latin typeface="Verdana" pitchFamily="34" charset="0"/>
        <a:ea typeface="+mn-ea"/>
        <a:cs typeface="+mn-cs"/>
      </a:defRPr>
    </a:lvl8pPr>
    <a:lvl9pPr marL="3657600" algn="l" defTabSz="914400" rtl="0" eaLnBrk="1" latinLnBrk="0" hangingPunct="1">
      <a:defRPr sz="2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89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516D5-66EF-44E8-B128-1FF1A9F96322}" type="datetimeFigureOut">
              <a:rPr lang="tr-TR" smtClean="0"/>
              <a:t>30.08.2020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DF4843-4CBD-4653-88E9-2CE5C6E43831}" type="slidenum">
              <a:rPr lang="tr-TR" smtClean="0"/>
              <a:t>‹#›</a:t>
            </a:fld>
            <a:endParaRPr lang="tr-TR"/>
          </a:p>
        </p:txBody>
      </p:sp>
    </p:spTree>
    <p:extLst>
      <p:ext uri="{BB962C8B-B14F-4D97-AF65-F5344CB8AC3E}">
        <p14:creationId xmlns:p14="http://schemas.microsoft.com/office/powerpoint/2010/main" val="43109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7153" name="Group 49"/>
          <p:cNvGrpSpPr>
            <a:grpSpLocks/>
          </p:cNvGrpSpPr>
          <p:nvPr/>
        </p:nvGrpSpPr>
        <p:grpSpPr bwMode="auto">
          <a:xfrm>
            <a:off x="0" y="0"/>
            <a:ext cx="8805863" cy="6858000"/>
            <a:chOff x="0" y="0"/>
            <a:chExt cx="5547" cy="4320"/>
          </a:xfrm>
        </p:grpSpPr>
        <p:grpSp>
          <p:nvGrpSpPr>
            <p:cNvPr id="47107" name="Group 3"/>
            <p:cNvGrpSpPr>
              <a:grpSpLocks/>
            </p:cNvGrpSpPr>
            <p:nvPr userDrawn="1"/>
          </p:nvGrpSpPr>
          <p:grpSpPr bwMode="auto">
            <a:xfrm rot="-215207">
              <a:off x="3690" y="234"/>
              <a:ext cx="1857" cy="3625"/>
              <a:chOff x="3010" y="778"/>
              <a:chExt cx="1857" cy="3625"/>
            </a:xfrm>
          </p:grpSpPr>
          <p:sp>
            <p:nvSpPr>
              <p:cNvPr id="47108" name="Freeform 4"/>
              <p:cNvSpPr>
                <a:spLocks/>
              </p:cNvSpPr>
              <p:nvPr userDrawn="1"/>
            </p:nvSpPr>
            <p:spPr bwMode="ltGray">
              <a:xfrm rot="12185230" flipV="1">
                <a:off x="3534" y="778"/>
                <a:ext cx="1333" cy="1485"/>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09" name="Freeform 5"/>
              <p:cNvSpPr>
                <a:spLocks/>
              </p:cNvSpPr>
              <p:nvPr userDrawn="1"/>
            </p:nvSpPr>
            <p:spPr bwMode="ltGray">
              <a:xfrm rot="12185230" flipV="1">
                <a:off x="4029" y="1802"/>
                <a:ext cx="571" cy="531"/>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0" name="Freeform 6"/>
              <p:cNvSpPr>
                <a:spLocks/>
              </p:cNvSpPr>
              <p:nvPr userDrawn="1"/>
            </p:nvSpPr>
            <p:spPr bwMode="ltGray">
              <a:xfrm rot="12185230" flipV="1">
                <a:off x="3639" y="2167"/>
                <a:ext cx="277" cy="249"/>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1" name="Freeform 7"/>
              <p:cNvSpPr>
                <a:spLocks/>
              </p:cNvSpPr>
              <p:nvPr userDrawn="1"/>
            </p:nvSpPr>
            <p:spPr bwMode="ltGray">
              <a:xfrm rot="12185230" flipV="1">
                <a:off x="3979" y="977"/>
                <a:ext cx="245" cy="34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2" name="Freeform 8"/>
              <p:cNvSpPr>
                <a:spLocks/>
              </p:cNvSpPr>
              <p:nvPr userDrawn="1"/>
            </p:nvSpPr>
            <p:spPr bwMode="ltGray">
              <a:xfrm rot="12185230" flipV="1">
                <a:off x="3845" y="2207"/>
                <a:ext cx="103" cy="209"/>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3" name="Freeform 9"/>
              <p:cNvSpPr>
                <a:spLocks/>
              </p:cNvSpPr>
              <p:nvPr userDrawn="1"/>
            </p:nvSpPr>
            <p:spPr bwMode="ltGray">
              <a:xfrm rot="12185230" flipV="1">
                <a:off x="3895" y="1325"/>
                <a:ext cx="120" cy="90"/>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4" name="Freeform 10"/>
              <p:cNvSpPr>
                <a:spLocks/>
              </p:cNvSpPr>
              <p:nvPr userDrawn="1"/>
            </p:nvSpPr>
            <p:spPr bwMode="ltGray">
              <a:xfrm rot="12185230" flipV="1">
                <a:off x="3010" y="2344"/>
                <a:ext cx="330" cy="2059"/>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7115" name="Freeform 11"/>
            <p:cNvSpPr>
              <a:spLocks/>
            </p:cNvSpPr>
            <p:nvPr userDrawn="1"/>
          </p:nvSpPr>
          <p:spPr bwMode="ltGray">
            <a:xfrm rot="373331" flipH="1">
              <a:off x="22" y="1957"/>
              <a:ext cx="323" cy="649"/>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6" name="Freeform 12"/>
            <p:cNvSpPr>
              <a:spLocks/>
            </p:cNvSpPr>
            <p:nvPr userDrawn="1"/>
          </p:nvSpPr>
          <p:spPr bwMode="ltGray">
            <a:xfrm>
              <a:off x="168" y="1260"/>
              <a:ext cx="1259" cy="1532"/>
            </a:xfrm>
            <a:custGeom>
              <a:avLst/>
              <a:gdLst>
                <a:gd name="T0" fmla="*/ 891 w 1259"/>
                <a:gd name="T1" fmla="*/ 1532 h 1532"/>
                <a:gd name="T2" fmla="*/ 954 w 1259"/>
                <a:gd name="T3" fmla="*/ 1452 h 1532"/>
                <a:gd name="T4" fmla="*/ 1032 w 1259"/>
                <a:gd name="T5" fmla="*/ 1338 h 1532"/>
                <a:gd name="T6" fmla="*/ 1115 w 1259"/>
                <a:gd name="T7" fmla="*/ 1188 h 1532"/>
                <a:gd name="T8" fmla="*/ 1194 w 1259"/>
                <a:gd name="T9" fmla="*/ 1023 h 1532"/>
                <a:gd name="T10" fmla="*/ 1244 w 1259"/>
                <a:gd name="T11" fmla="*/ 841 h 1532"/>
                <a:gd name="T12" fmla="*/ 1259 w 1259"/>
                <a:gd name="T13" fmla="*/ 647 h 1532"/>
                <a:gd name="T14" fmla="*/ 1230 w 1259"/>
                <a:gd name="T15" fmla="*/ 463 h 1532"/>
                <a:gd name="T16" fmla="*/ 1140 w 1259"/>
                <a:gd name="T17" fmla="*/ 294 h 1532"/>
                <a:gd name="T18" fmla="*/ 1043 w 1259"/>
                <a:gd name="T19" fmla="*/ 190 h 1532"/>
                <a:gd name="T20" fmla="*/ 961 w 1259"/>
                <a:gd name="T21" fmla="*/ 109 h 1532"/>
                <a:gd name="T22" fmla="*/ 894 w 1259"/>
                <a:gd name="T23" fmla="*/ 65 h 1532"/>
                <a:gd name="T24" fmla="*/ 786 w 1259"/>
                <a:gd name="T25" fmla="*/ 18 h 1532"/>
                <a:gd name="T26" fmla="*/ 642 w 1259"/>
                <a:gd name="T27" fmla="*/ 0 h 1532"/>
                <a:gd name="T28" fmla="*/ 440 w 1259"/>
                <a:gd name="T29" fmla="*/ 23 h 1532"/>
                <a:gd name="T30" fmla="*/ 366 w 1259"/>
                <a:gd name="T31" fmla="*/ 44 h 1532"/>
                <a:gd name="T32" fmla="*/ 292 w 1259"/>
                <a:gd name="T33" fmla="*/ 58 h 1532"/>
                <a:gd name="T34" fmla="*/ 229 w 1259"/>
                <a:gd name="T35" fmla="*/ 79 h 1532"/>
                <a:gd name="T36" fmla="*/ 178 w 1259"/>
                <a:gd name="T37" fmla="*/ 103 h 1532"/>
                <a:gd name="T38" fmla="*/ 127 w 1259"/>
                <a:gd name="T39" fmla="*/ 127 h 1532"/>
                <a:gd name="T40" fmla="*/ 82 w 1259"/>
                <a:gd name="T41" fmla="*/ 158 h 1532"/>
                <a:gd name="T42" fmla="*/ 41 w 1259"/>
                <a:gd name="T43" fmla="*/ 197 h 1532"/>
                <a:gd name="T44" fmla="*/ 0 w 1259"/>
                <a:gd name="T45" fmla="*/ 243 h 1532"/>
                <a:gd name="T46" fmla="*/ 76 w 1259"/>
                <a:gd name="T47" fmla="*/ 215 h 1532"/>
                <a:gd name="T48" fmla="*/ 144 w 1259"/>
                <a:gd name="T49" fmla="*/ 194 h 1532"/>
                <a:gd name="T50" fmla="*/ 212 w 1259"/>
                <a:gd name="T51" fmla="*/ 179 h 1532"/>
                <a:gd name="T52" fmla="*/ 280 w 1259"/>
                <a:gd name="T53" fmla="*/ 164 h 1532"/>
                <a:gd name="T54" fmla="*/ 336 w 1259"/>
                <a:gd name="T55" fmla="*/ 149 h 1532"/>
                <a:gd name="T56" fmla="*/ 397 w 1259"/>
                <a:gd name="T57" fmla="*/ 149 h 1532"/>
                <a:gd name="T58" fmla="*/ 458 w 1259"/>
                <a:gd name="T59" fmla="*/ 141 h 1532"/>
                <a:gd name="T60" fmla="*/ 511 w 1259"/>
                <a:gd name="T61" fmla="*/ 146 h 1532"/>
                <a:gd name="T62" fmla="*/ 565 w 1259"/>
                <a:gd name="T63" fmla="*/ 152 h 1532"/>
                <a:gd name="T64" fmla="*/ 618 w 1259"/>
                <a:gd name="T65" fmla="*/ 166 h 1532"/>
                <a:gd name="T66" fmla="*/ 669 w 1259"/>
                <a:gd name="T67" fmla="*/ 186 h 1532"/>
                <a:gd name="T68" fmla="*/ 715 w 1259"/>
                <a:gd name="T69" fmla="*/ 205 h 1532"/>
                <a:gd name="T70" fmla="*/ 760 w 1259"/>
                <a:gd name="T71" fmla="*/ 239 h 1532"/>
                <a:gd name="T72" fmla="*/ 811 w 1259"/>
                <a:gd name="T73" fmla="*/ 267 h 1532"/>
                <a:gd name="T74" fmla="*/ 855 w 1259"/>
                <a:gd name="T75" fmla="*/ 307 h 1532"/>
                <a:gd name="T76" fmla="*/ 899 w 1259"/>
                <a:gd name="T77" fmla="*/ 348 h 1532"/>
                <a:gd name="T78" fmla="*/ 971 w 1259"/>
                <a:gd name="T79" fmla="*/ 464 h 1532"/>
                <a:gd name="T80" fmla="*/ 1016 w 1259"/>
                <a:gd name="T81" fmla="*/ 606 h 1532"/>
                <a:gd name="T82" fmla="*/ 1027 w 1259"/>
                <a:gd name="T83" fmla="*/ 774 h 1532"/>
                <a:gd name="T84" fmla="*/ 1022 w 1259"/>
                <a:gd name="T85" fmla="*/ 939 h 1532"/>
                <a:gd name="T86" fmla="*/ 1002 w 1259"/>
                <a:gd name="T87" fmla="*/ 1117 h 1532"/>
                <a:gd name="T88" fmla="*/ 966 w 1259"/>
                <a:gd name="T89" fmla="*/ 1279 h 1532"/>
                <a:gd name="T90" fmla="*/ 933 w 1259"/>
                <a:gd name="T91" fmla="*/ 1421 h 1532"/>
                <a:gd name="T92" fmla="*/ 891 w 1259"/>
                <a:gd name="T93" fmla="*/ 1532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7" name="Freeform 13"/>
            <p:cNvSpPr>
              <a:spLocks/>
            </p:cNvSpPr>
            <p:nvPr userDrawn="1"/>
          </p:nvSpPr>
          <p:spPr bwMode="ltGray">
            <a:xfrm>
              <a:off x="0" y="2610"/>
              <a:ext cx="801" cy="459"/>
            </a:xfrm>
            <a:custGeom>
              <a:avLst/>
              <a:gdLst>
                <a:gd name="T0" fmla="*/ 0 w 801"/>
                <a:gd name="T1" fmla="*/ 0 h 459"/>
                <a:gd name="T2" fmla="*/ 37 w 801"/>
                <a:gd name="T3" fmla="*/ 69 h 459"/>
                <a:gd name="T4" fmla="*/ 68 w 801"/>
                <a:gd name="T5" fmla="*/ 132 h 459"/>
                <a:gd name="T6" fmla="*/ 110 w 801"/>
                <a:gd name="T7" fmla="*/ 188 h 459"/>
                <a:gd name="T8" fmla="*/ 149 w 801"/>
                <a:gd name="T9" fmla="*/ 229 h 459"/>
                <a:gd name="T10" fmla="*/ 192 w 801"/>
                <a:gd name="T11" fmla="*/ 278 h 459"/>
                <a:gd name="T12" fmla="*/ 250 w 801"/>
                <a:gd name="T13" fmla="*/ 314 h 459"/>
                <a:gd name="T14" fmla="*/ 308 w 801"/>
                <a:gd name="T15" fmla="*/ 336 h 459"/>
                <a:gd name="T16" fmla="*/ 365 w 801"/>
                <a:gd name="T17" fmla="*/ 365 h 459"/>
                <a:gd name="T18" fmla="*/ 430 w 801"/>
                <a:gd name="T19" fmla="*/ 381 h 459"/>
                <a:gd name="T20" fmla="*/ 501 w 801"/>
                <a:gd name="T21" fmla="*/ 390 h 459"/>
                <a:gd name="T22" fmla="*/ 573 w 801"/>
                <a:gd name="T23" fmla="*/ 392 h 459"/>
                <a:gd name="T24" fmla="*/ 646 w 801"/>
                <a:gd name="T25" fmla="*/ 381 h 459"/>
                <a:gd name="T26" fmla="*/ 726 w 801"/>
                <a:gd name="T27" fmla="*/ 362 h 459"/>
                <a:gd name="T28" fmla="*/ 801 w 801"/>
                <a:gd name="T29" fmla="*/ 335 h 459"/>
                <a:gd name="T30" fmla="*/ 731 w 801"/>
                <a:gd name="T31" fmla="*/ 377 h 459"/>
                <a:gd name="T32" fmla="*/ 662 w 801"/>
                <a:gd name="T33" fmla="*/ 404 h 459"/>
                <a:gd name="T34" fmla="*/ 594 w 801"/>
                <a:gd name="T35" fmla="*/ 432 h 459"/>
                <a:gd name="T36" fmla="*/ 532 w 801"/>
                <a:gd name="T37" fmla="*/ 445 h 459"/>
                <a:gd name="T38" fmla="*/ 471 w 801"/>
                <a:gd name="T39" fmla="*/ 459 h 459"/>
                <a:gd name="T40" fmla="*/ 411 w 801"/>
                <a:gd name="T41" fmla="*/ 458 h 459"/>
                <a:gd name="T42" fmla="*/ 350 w 801"/>
                <a:gd name="T43" fmla="*/ 458 h 459"/>
                <a:gd name="T44" fmla="*/ 291 w 801"/>
                <a:gd name="T45" fmla="*/ 450 h 459"/>
                <a:gd name="T46" fmla="*/ 244 w 801"/>
                <a:gd name="T47" fmla="*/ 436 h 459"/>
                <a:gd name="T48" fmla="*/ 192 w 801"/>
                <a:gd name="T49" fmla="*/ 415 h 459"/>
                <a:gd name="T50" fmla="*/ 145 w 801"/>
                <a:gd name="T51" fmla="*/ 394 h 459"/>
                <a:gd name="T52" fmla="*/ 100 w 801"/>
                <a:gd name="T53" fmla="*/ 373 h 459"/>
                <a:gd name="T54" fmla="*/ 60 w 801"/>
                <a:gd name="T55" fmla="*/ 347 h 459"/>
                <a:gd name="T56" fmla="*/ 0 w 801"/>
                <a:gd name="T57" fmla="*/ 294 h 459"/>
                <a:gd name="T58" fmla="*/ 0 w 801"/>
                <a:gd name="T59" fmla="*/ 0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8" name="Freeform 14"/>
            <p:cNvSpPr>
              <a:spLocks/>
            </p:cNvSpPr>
            <p:nvPr userDrawn="1"/>
          </p:nvSpPr>
          <p:spPr bwMode="ltGray">
            <a:xfrm rot="373331" flipH="1">
              <a:off x="898" y="2855"/>
              <a:ext cx="354" cy="464"/>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19" name="Freeform 15"/>
            <p:cNvSpPr>
              <a:spLocks/>
            </p:cNvSpPr>
            <p:nvPr userDrawn="1"/>
          </p:nvSpPr>
          <p:spPr bwMode="ltGray">
            <a:xfrm rot="373331" flipH="1">
              <a:off x="799" y="2979"/>
              <a:ext cx="87" cy="274"/>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20" name="Freeform 16"/>
            <p:cNvSpPr>
              <a:spLocks/>
            </p:cNvSpPr>
            <p:nvPr userDrawn="1"/>
          </p:nvSpPr>
          <p:spPr bwMode="ltGray">
            <a:xfrm>
              <a:off x="1190" y="3273"/>
              <a:ext cx="1108" cy="1047"/>
            </a:xfrm>
            <a:custGeom>
              <a:avLst/>
              <a:gdLst>
                <a:gd name="T0" fmla="*/ 784 w 1108"/>
                <a:gd name="T1" fmla="*/ 1047 h 1047"/>
                <a:gd name="T2" fmla="*/ 692 w 1108"/>
                <a:gd name="T3" fmla="*/ 1011 h 1047"/>
                <a:gd name="T4" fmla="*/ 607 w 1108"/>
                <a:gd name="T5" fmla="*/ 945 h 1047"/>
                <a:gd name="T6" fmla="*/ 517 w 1108"/>
                <a:gd name="T7" fmla="*/ 861 h 1047"/>
                <a:gd name="T8" fmla="*/ 432 w 1108"/>
                <a:gd name="T9" fmla="*/ 776 h 1047"/>
                <a:gd name="T10" fmla="*/ 350 w 1108"/>
                <a:gd name="T11" fmla="*/ 677 h 1047"/>
                <a:gd name="T12" fmla="*/ 266 w 1108"/>
                <a:gd name="T13" fmla="*/ 563 h 1047"/>
                <a:gd name="T14" fmla="*/ 188 w 1108"/>
                <a:gd name="T15" fmla="*/ 447 h 1047"/>
                <a:gd name="T16" fmla="*/ 122 w 1108"/>
                <a:gd name="T17" fmla="*/ 325 h 1047"/>
                <a:gd name="T18" fmla="*/ 65 w 1108"/>
                <a:gd name="T19" fmla="*/ 211 h 1047"/>
                <a:gd name="T20" fmla="*/ 21 w 1108"/>
                <a:gd name="T21" fmla="*/ 101 h 1047"/>
                <a:gd name="T22" fmla="*/ 0 w 1108"/>
                <a:gd name="T23" fmla="*/ 0 h 1047"/>
                <a:gd name="T24" fmla="*/ 109 w 1108"/>
                <a:gd name="T25" fmla="*/ 217 h 1047"/>
                <a:gd name="T26" fmla="*/ 209 w 1108"/>
                <a:gd name="T27" fmla="*/ 378 h 1047"/>
                <a:gd name="T28" fmla="*/ 294 w 1108"/>
                <a:gd name="T29" fmla="*/ 500 h 1047"/>
                <a:gd name="T30" fmla="*/ 373 w 1108"/>
                <a:gd name="T31" fmla="*/ 590 h 1047"/>
                <a:gd name="T32" fmla="*/ 441 w 1108"/>
                <a:gd name="T33" fmla="*/ 661 h 1047"/>
                <a:gd name="T34" fmla="*/ 506 w 1108"/>
                <a:gd name="T35" fmla="*/ 713 h 1047"/>
                <a:gd name="T36" fmla="*/ 564 w 1108"/>
                <a:gd name="T37" fmla="*/ 754 h 1047"/>
                <a:gd name="T38" fmla="*/ 620 w 1108"/>
                <a:gd name="T39" fmla="*/ 801 h 1047"/>
                <a:gd name="T40" fmla="*/ 754 w 1108"/>
                <a:gd name="T41" fmla="*/ 899 h 1047"/>
                <a:gd name="T42" fmla="*/ 925 w 1108"/>
                <a:gd name="T43" fmla="*/ 977 h 1047"/>
                <a:gd name="T44" fmla="*/ 1108 w 1108"/>
                <a:gd name="T45" fmla="*/ 1047 h 1047"/>
                <a:gd name="T46" fmla="*/ 784 w 1108"/>
                <a:gd name="T47" fmla="*/ 1047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7121" name="Group 17"/>
            <p:cNvGrpSpPr>
              <a:grpSpLocks/>
            </p:cNvGrpSpPr>
            <p:nvPr userDrawn="1"/>
          </p:nvGrpSpPr>
          <p:grpSpPr bwMode="auto">
            <a:xfrm rot="3220060">
              <a:off x="2631" y="754"/>
              <a:ext cx="569" cy="637"/>
              <a:chOff x="1727" y="866"/>
              <a:chExt cx="129" cy="157"/>
            </a:xfrm>
          </p:grpSpPr>
          <p:sp>
            <p:nvSpPr>
              <p:cNvPr id="47122" name="Freeform 1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23" name="Freeform 1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24" name="Freeform 2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7125" name="Group 21"/>
            <p:cNvGrpSpPr>
              <a:grpSpLocks/>
            </p:cNvGrpSpPr>
            <p:nvPr userDrawn="1"/>
          </p:nvGrpSpPr>
          <p:grpSpPr bwMode="auto">
            <a:xfrm rot="-6691250">
              <a:off x="3637" y="132"/>
              <a:ext cx="356" cy="607"/>
              <a:chOff x="1727" y="866"/>
              <a:chExt cx="129" cy="157"/>
            </a:xfrm>
          </p:grpSpPr>
          <p:sp>
            <p:nvSpPr>
              <p:cNvPr id="47126" name="Freeform 22"/>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27" name="Freeform 23"/>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28" name="Freeform 24"/>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7129" name="Group 25"/>
            <p:cNvGrpSpPr>
              <a:grpSpLocks/>
            </p:cNvGrpSpPr>
            <p:nvPr userDrawn="1"/>
          </p:nvGrpSpPr>
          <p:grpSpPr bwMode="auto">
            <a:xfrm rot="-13075160">
              <a:off x="668" y="3321"/>
              <a:ext cx="501" cy="502"/>
              <a:chOff x="1727" y="866"/>
              <a:chExt cx="129" cy="157"/>
            </a:xfrm>
          </p:grpSpPr>
          <p:sp>
            <p:nvSpPr>
              <p:cNvPr id="47130" name="Freeform 26"/>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31" name="Freeform 27"/>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32" name="Freeform 28"/>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7133" name="Group 29"/>
            <p:cNvGrpSpPr>
              <a:grpSpLocks/>
            </p:cNvGrpSpPr>
            <p:nvPr userDrawn="1"/>
          </p:nvGrpSpPr>
          <p:grpSpPr bwMode="auto">
            <a:xfrm rot="4106450" flipH="1">
              <a:off x="393" y="262"/>
              <a:ext cx="709" cy="892"/>
              <a:chOff x="1727" y="866"/>
              <a:chExt cx="129" cy="157"/>
            </a:xfrm>
          </p:grpSpPr>
          <p:sp>
            <p:nvSpPr>
              <p:cNvPr id="47134" name="Freeform 3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35" name="Freeform 3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36" name="Freeform 3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7137" name="Group 33"/>
            <p:cNvGrpSpPr>
              <a:grpSpLocks/>
            </p:cNvGrpSpPr>
            <p:nvPr userDrawn="1"/>
          </p:nvGrpSpPr>
          <p:grpSpPr bwMode="auto">
            <a:xfrm rot="10015322" flipH="1">
              <a:off x="4625" y="2382"/>
              <a:ext cx="709" cy="892"/>
              <a:chOff x="1727" y="866"/>
              <a:chExt cx="129" cy="157"/>
            </a:xfrm>
          </p:grpSpPr>
          <p:sp>
            <p:nvSpPr>
              <p:cNvPr id="47138" name="Freeform 3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39" name="Freeform 3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0" name="Freeform 3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7141" name="Freeform 37"/>
            <p:cNvSpPr>
              <a:spLocks/>
            </p:cNvSpPr>
            <p:nvPr userDrawn="1"/>
          </p:nvSpPr>
          <p:spPr bwMode="ltGray">
            <a:xfrm>
              <a:off x="1217" y="2"/>
              <a:ext cx="862" cy="886"/>
            </a:xfrm>
            <a:custGeom>
              <a:avLst/>
              <a:gdLst>
                <a:gd name="T0" fmla="*/ 0 w 862"/>
                <a:gd name="T1" fmla="*/ 0 h 886"/>
                <a:gd name="T2" fmla="*/ 6 w 862"/>
                <a:gd name="T3" fmla="*/ 107 h 886"/>
                <a:gd name="T4" fmla="*/ 37 w 862"/>
                <a:gd name="T5" fmla="*/ 262 h 886"/>
                <a:gd name="T6" fmla="*/ 83 w 862"/>
                <a:gd name="T7" fmla="*/ 410 h 886"/>
                <a:gd name="T8" fmla="*/ 149 w 862"/>
                <a:gd name="T9" fmla="*/ 546 h 886"/>
                <a:gd name="T10" fmla="*/ 237 w 862"/>
                <a:gd name="T11" fmla="*/ 666 h 886"/>
                <a:gd name="T12" fmla="*/ 338 w 862"/>
                <a:gd name="T13" fmla="*/ 764 h 886"/>
                <a:gd name="T14" fmla="*/ 450 w 862"/>
                <a:gd name="T15" fmla="*/ 838 h 886"/>
                <a:gd name="T16" fmla="*/ 579 w 862"/>
                <a:gd name="T17" fmla="*/ 879 h 886"/>
                <a:gd name="T18" fmla="*/ 714 w 862"/>
                <a:gd name="T19" fmla="*/ 886 h 886"/>
                <a:gd name="T20" fmla="*/ 862 w 862"/>
                <a:gd name="T21" fmla="*/ 851 h 886"/>
                <a:gd name="T22" fmla="*/ 784 w 862"/>
                <a:gd name="T23" fmla="*/ 856 h 886"/>
                <a:gd name="T24" fmla="*/ 700 w 862"/>
                <a:gd name="T25" fmla="*/ 835 h 886"/>
                <a:gd name="T26" fmla="*/ 621 w 862"/>
                <a:gd name="T27" fmla="*/ 794 h 886"/>
                <a:gd name="T28" fmla="*/ 542 w 862"/>
                <a:gd name="T29" fmla="*/ 728 h 886"/>
                <a:gd name="T30" fmla="*/ 466 w 862"/>
                <a:gd name="T31" fmla="*/ 649 h 886"/>
                <a:gd name="T32" fmla="*/ 397 w 862"/>
                <a:gd name="T33" fmla="*/ 557 h 886"/>
                <a:gd name="T34" fmla="*/ 334 w 862"/>
                <a:gd name="T35" fmla="*/ 454 h 886"/>
                <a:gd name="T36" fmla="*/ 279 w 862"/>
                <a:gd name="T37" fmla="*/ 339 h 886"/>
                <a:gd name="T38" fmla="*/ 238 w 862"/>
                <a:gd name="T39" fmla="*/ 225 h 886"/>
                <a:gd name="T40" fmla="*/ 205 w 862"/>
                <a:gd name="T41" fmla="*/ 105 h 886"/>
                <a:gd name="T42" fmla="*/ 184 w 862"/>
                <a:gd name="T43" fmla="*/ 3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2" name="Freeform 38"/>
            <p:cNvSpPr>
              <a:spLocks/>
            </p:cNvSpPr>
            <p:nvPr userDrawn="1"/>
          </p:nvSpPr>
          <p:spPr bwMode="ltGray">
            <a:xfrm rot="9832527" flipV="1">
              <a:off x="2158" y="102"/>
              <a:ext cx="681" cy="593"/>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3" name="Freeform 39"/>
            <p:cNvSpPr>
              <a:spLocks/>
            </p:cNvSpPr>
            <p:nvPr userDrawn="1"/>
          </p:nvSpPr>
          <p:spPr bwMode="ltGray">
            <a:xfrm rot="9832527" flipV="1">
              <a:off x="1997" y="858"/>
              <a:ext cx="330" cy="278"/>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4" name="Freeform 40"/>
            <p:cNvSpPr>
              <a:spLocks/>
            </p:cNvSpPr>
            <p:nvPr userDrawn="1"/>
          </p:nvSpPr>
          <p:spPr bwMode="ltGray">
            <a:xfrm rot="9832527" flipV="1">
              <a:off x="2224" y="808"/>
              <a:ext cx="123" cy="233"/>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5" name="Freeform 41"/>
            <p:cNvSpPr>
              <a:spLocks/>
            </p:cNvSpPr>
            <p:nvPr userDrawn="1"/>
          </p:nvSpPr>
          <p:spPr bwMode="ltGray">
            <a:xfrm>
              <a:off x="1603" y="0"/>
              <a:ext cx="124" cy="121"/>
            </a:xfrm>
            <a:custGeom>
              <a:avLst/>
              <a:gdLst>
                <a:gd name="T0" fmla="*/ 124 w 124"/>
                <a:gd name="T1" fmla="*/ 0 h 121"/>
                <a:gd name="T2" fmla="*/ 113 w 124"/>
                <a:gd name="T3" fmla="*/ 9 h 121"/>
                <a:gd name="T4" fmla="*/ 99 w 124"/>
                <a:gd name="T5" fmla="*/ 25 h 121"/>
                <a:gd name="T6" fmla="*/ 81 w 124"/>
                <a:gd name="T7" fmla="*/ 41 h 121"/>
                <a:gd name="T8" fmla="*/ 63 w 124"/>
                <a:gd name="T9" fmla="*/ 54 h 121"/>
                <a:gd name="T10" fmla="*/ 41 w 124"/>
                <a:gd name="T11" fmla="*/ 66 h 121"/>
                <a:gd name="T12" fmla="*/ 22 w 124"/>
                <a:gd name="T13" fmla="*/ 74 h 121"/>
                <a:gd name="T14" fmla="*/ 0 w 124"/>
                <a:gd name="T15" fmla="*/ 75 h 121"/>
                <a:gd name="T16" fmla="*/ 10 w 124"/>
                <a:gd name="T17" fmla="*/ 96 h 121"/>
                <a:gd name="T18" fmla="*/ 23 w 124"/>
                <a:gd name="T19" fmla="*/ 113 h 121"/>
                <a:gd name="T20" fmla="*/ 41 w 124"/>
                <a:gd name="T21" fmla="*/ 121 h 121"/>
                <a:gd name="T22" fmla="*/ 60 w 124"/>
                <a:gd name="T23" fmla="*/ 121 h 121"/>
                <a:gd name="T24" fmla="*/ 83 w 124"/>
                <a:gd name="T25" fmla="*/ 111 h 121"/>
                <a:gd name="T26" fmla="*/ 101 w 124"/>
                <a:gd name="T27" fmla="*/ 88 h 121"/>
                <a:gd name="T28" fmla="*/ 116 w 124"/>
                <a:gd name="T29" fmla="*/ 53 h 121"/>
                <a:gd name="T30" fmla="*/ 124 w 124"/>
                <a:gd name="T3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6" name="Freeform 42"/>
            <p:cNvSpPr>
              <a:spLocks/>
            </p:cNvSpPr>
            <p:nvPr userDrawn="1"/>
          </p:nvSpPr>
          <p:spPr bwMode="ltGray">
            <a:xfrm rot="9832527" flipV="1">
              <a:off x="2173" y="1238"/>
              <a:ext cx="393" cy="2300"/>
            </a:xfrm>
            <a:custGeom>
              <a:avLst/>
              <a:gdLst>
                <a:gd name="T0" fmla="*/ 0 w 149"/>
                <a:gd name="T1" fmla="*/ 0 h 704"/>
                <a:gd name="T2" fmla="*/ 6 w 149"/>
                <a:gd name="T3" fmla="*/ 6 h 704"/>
                <a:gd name="T4" fmla="*/ 16 w 149"/>
                <a:gd name="T5" fmla="*/ 14 h 704"/>
                <a:gd name="T6" fmla="*/ 28 w 149"/>
                <a:gd name="T7" fmla="*/ 24 h 704"/>
                <a:gd name="T8" fmla="*/ 41 w 149"/>
                <a:gd name="T9" fmla="*/ 37 h 704"/>
                <a:gd name="T10" fmla="*/ 58 w 149"/>
                <a:gd name="T11" fmla="*/ 53 h 704"/>
                <a:gd name="T12" fmla="*/ 73 w 149"/>
                <a:gd name="T13" fmla="*/ 70 h 704"/>
                <a:gd name="T14" fmla="*/ 88 w 149"/>
                <a:gd name="T15" fmla="*/ 90 h 704"/>
                <a:gd name="T16" fmla="*/ 100 w 149"/>
                <a:gd name="T17" fmla="*/ 113 h 704"/>
                <a:gd name="T18" fmla="*/ 112 w 149"/>
                <a:gd name="T19" fmla="*/ 137 h 704"/>
                <a:gd name="T20" fmla="*/ 120 w 149"/>
                <a:gd name="T21" fmla="*/ 165 h 704"/>
                <a:gd name="T22" fmla="*/ 124 w 149"/>
                <a:gd name="T23" fmla="*/ 196 h 704"/>
                <a:gd name="T24" fmla="*/ 126 w 149"/>
                <a:gd name="T25" fmla="*/ 228 h 704"/>
                <a:gd name="T26" fmla="*/ 120 w 149"/>
                <a:gd name="T27" fmla="*/ 264 h 704"/>
                <a:gd name="T28" fmla="*/ 109 w 149"/>
                <a:gd name="T29" fmla="*/ 302 h 704"/>
                <a:gd name="T30" fmla="*/ 92 w 149"/>
                <a:gd name="T31" fmla="*/ 342 h 704"/>
                <a:gd name="T32" fmla="*/ 67 w 149"/>
                <a:gd name="T33" fmla="*/ 386 h 704"/>
                <a:gd name="T34" fmla="*/ 39 w 149"/>
                <a:gd name="T35" fmla="*/ 436 h 704"/>
                <a:gd name="T36" fmla="*/ 21 w 149"/>
                <a:gd name="T37" fmla="*/ 482 h 704"/>
                <a:gd name="T38" fmla="*/ 10 w 149"/>
                <a:gd name="T39" fmla="*/ 525 h 704"/>
                <a:gd name="T40" fmla="*/ 6 w 149"/>
                <a:gd name="T41" fmla="*/ 566 h 704"/>
                <a:gd name="T42" fmla="*/ 6 w 149"/>
                <a:gd name="T43" fmla="*/ 605 h 704"/>
                <a:gd name="T44" fmla="*/ 8 w 149"/>
                <a:gd name="T45" fmla="*/ 641 h 704"/>
                <a:gd name="T46" fmla="*/ 12 w 149"/>
                <a:gd name="T47" fmla="*/ 673 h 704"/>
                <a:gd name="T48" fmla="*/ 14 w 149"/>
                <a:gd name="T49" fmla="*/ 704 h 704"/>
                <a:gd name="T50" fmla="*/ 41 w 149"/>
                <a:gd name="T51" fmla="*/ 688 h 704"/>
                <a:gd name="T52" fmla="*/ 39 w 149"/>
                <a:gd name="T53" fmla="*/ 680 h 704"/>
                <a:gd name="T54" fmla="*/ 36 w 149"/>
                <a:gd name="T55" fmla="*/ 657 h 704"/>
                <a:gd name="T56" fmla="*/ 33 w 149"/>
                <a:gd name="T57" fmla="*/ 622 h 704"/>
                <a:gd name="T58" fmla="*/ 35 w 149"/>
                <a:gd name="T59" fmla="*/ 575 h 704"/>
                <a:gd name="T60" fmla="*/ 41 w 149"/>
                <a:gd name="T61" fmla="*/ 519 h 704"/>
                <a:gd name="T62" fmla="*/ 58 w 149"/>
                <a:gd name="T63" fmla="*/ 455 h 704"/>
                <a:gd name="T64" fmla="*/ 86 w 149"/>
                <a:gd name="T65" fmla="*/ 386 h 704"/>
                <a:gd name="T66" fmla="*/ 129 w 149"/>
                <a:gd name="T67" fmla="*/ 313 h 704"/>
                <a:gd name="T68" fmla="*/ 143 w 149"/>
                <a:gd name="T69" fmla="*/ 279 h 704"/>
                <a:gd name="T70" fmla="*/ 149 w 149"/>
                <a:gd name="T71" fmla="*/ 235 h 704"/>
                <a:gd name="T72" fmla="*/ 144 w 149"/>
                <a:gd name="T73" fmla="*/ 184 h 704"/>
                <a:gd name="T74" fmla="*/ 131 w 149"/>
                <a:gd name="T75" fmla="*/ 134 h 704"/>
                <a:gd name="T76" fmla="*/ 109 w 149"/>
                <a:gd name="T77" fmla="*/ 85 h 704"/>
                <a:gd name="T78" fmla="*/ 81 w 149"/>
                <a:gd name="T79" fmla="*/ 44 h 704"/>
                <a:gd name="T80" fmla="*/ 44 w 149"/>
                <a:gd name="T81" fmla="*/ 14 h 704"/>
                <a:gd name="T82" fmla="*/ 0 w 149"/>
                <a:gd name="T83" fmla="*/ 0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7147" name="Freeform 43"/>
            <p:cNvSpPr>
              <a:spLocks/>
            </p:cNvSpPr>
            <p:nvPr userDrawn="1"/>
          </p:nvSpPr>
          <p:spPr bwMode="ltGray">
            <a:xfrm>
              <a:off x="0" y="1848"/>
              <a:ext cx="36" cy="132"/>
            </a:xfrm>
            <a:custGeom>
              <a:avLst/>
              <a:gdLst>
                <a:gd name="T0" fmla="*/ 0 w 36"/>
                <a:gd name="T1" fmla="*/ 0 h 132"/>
                <a:gd name="T2" fmla="*/ 36 w 36"/>
                <a:gd name="T3" fmla="*/ 12 h 132"/>
                <a:gd name="T4" fmla="*/ 0 w 36"/>
                <a:gd name="T5" fmla="*/ 132 h 132"/>
                <a:gd name="T6" fmla="*/ 0 w 36"/>
                <a:gd name="T7" fmla="*/ 0 h 132"/>
              </a:gdLst>
              <a:ahLst/>
              <a:cxnLst>
                <a:cxn ang="0">
                  <a:pos x="T0" y="T1"/>
                </a:cxn>
                <a:cxn ang="0">
                  <a:pos x="T2" y="T3"/>
                </a:cxn>
                <a:cxn ang="0">
                  <a:pos x="T4" y="T5"/>
                </a:cxn>
                <a:cxn ang="0">
                  <a:pos x="T6" y="T7"/>
                </a:cxn>
              </a:cxnLst>
              <a:rect l="0" t="0" r="r" b="b"/>
              <a:pathLst>
                <a:path w="36" h="132">
                  <a:moveTo>
                    <a:pt x="0" y="0"/>
                  </a:moveTo>
                  <a:lnTo>
                    <a:pt x="36" y="12"/>
                  </a:lnTo>
                  <a:lnTo>
                    <a:pt x="0" y="132"/>
                  </a:lnTo>
                  <a:lnTo>
                    <a:pt x="0" y="0"/>
                  </a:lnTo>
                  <a:close/>
                </a:path>
              </a:pathLst>
            </a:cu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
        <p:nvSpPr>
          <p:cNvPr id="47148" name="Rectangle 44"/>
          <p:cNvSpPr>
            <a:spLocks noGrp="1" noChangeArrowheads="1"/>
          </p:cNvSpPr>
          <p:nvPr>
            <p:ph type="dt" sz="half" idx="2"/>
          </p:nvPr>
        </p:nvSpPr>
        <p:spPr>
          <a:xfrm>
            <a:off x="457200" y="6248400"/>
            <a:ext cx="2133600" cy="457200"/>
          </a:xfrm>
        </p:spPr>
        <p:txBody>
          <a:bodyPr/>
          <a:lstStyle>
            <a:lvl1pPr>
              <a:defRPr/>
            </a:lvl1pPr>
          </a:lstStyle>
          <a:p>
            <a:endParaRPr lang="tr-TR" altLang="tr-TR"/>
          </a:p>
        </p:txBody>
      </p:sp>
      <p:sp>
        <p:nvSpPr>
          <p:cNvPr id="47149" name="Rectangle 45"/>
          <p:cNvSpPr>
            <a:spLocks noGrp="1" noChangeArrowheads="1"/>
          </p:cNvSpPr>
          <p:nvPr>
            <p:ph type="ftr" sz="quarter" idx="3"/>
          </p:nvPr>
        </p:nvSpPr>
        <p:spPr/>
        <p:txBody>
          <a:bodyPr/>
          <a:lstStyle>
            <a:lvl1pPr>
              <a:defRPr/>
            </a:lvl1pPr>
          </a:lstStyle>
          <a:p>
            <a:endParaRPr lang="tr-TR" altLang="tr-TR"/>
          </a:p>
        </p:txBody>
      </p:sp>
      <p:sp>
        <p:nvSpPr>
          <p:cNvPr id="47150" name="Rectangle 46"/>
          <p:cNvSpPr>
            <a:spLocks noGrp="1" noChangeArrowheads="1"/>
          </p:cNvSpPr>
          <p:nvPr>
            <p:ph type="sldNum" sz="quarter" idx="4"/>
          </p:nvPr>
        </p:nvSpPr>
        <p:spPr/>
        <p:txBody>
          <a:bodyPr/>
          <a:lstStyle>
            <a:lvl1pPr>
              <a:defRPr/>
            </a:lvl1pPr>
          </a:lstStyle>
          <a:p>
            <a:fld id="{3066D2F0-AE2B-4AB8-ACC3-40EE905A5A38}" type="slidenum">
              <a:rPr lang="tr-TR" altLang="tr-TR"/>
              <a:pPr/>
              <a:t>‹#›</a:t>
            </a:fld>
            <a:endParaRPr lang="tr-TR" altLang="tr-TR"/>
          </a:p>
        </p:txBody>
      </p:sp>
      <p:sp>
        <p:nvSpPr>
          <p:cNvPr id="47151" name="Rectangle 47"/>
          <p:cNvSpPr>
            <a:spLocks noGrp="1" noChangeArrowheads="1"/>
          </p:cNvSpPr>
          <p:nvPr>
            <p:ph type="ctrTitle"/>
          </p:nvPr>
        </p:nvSpPr>
        <p:spPr>
          <a:xfrm>
            <a:off x="2455863" y="596900"/>
            <a:ext cx="6192837" cy="3581400"/>
          </a:xfrm>
          <a:extLst>
            <a:ext uri="{909E8E84-426E-40DD-AFC4-6F175D3DCCD1}">
              <a14:hiddenFill xmlns:a14="http://schemas.microsoft.com/office/drawing/2010/main">
                <a:solidFill>
                  <a:srgbClr val="FF3300"/>
                </a:solidFill>
              </a14:hiddenFill>
            </a:ext>
            <a:ext uri="{AF507438-7753-43E0-B8FC-AC1667EBCBE1}">
              <a14:hiddenEffects xmlns:a14="http://schemas.microsoft.com/office/drawing/2010/main">
                <a:effectLst>
                  <a:outerShdw dist="45791" dir="3378596" algn="ctr" rotWithShape="0">
                    <a:srgbClr val="993366"/>
                  </a:outerShdw>
                </a:effectLst>
              </a14:hiddenEffects>
            </a:ext>
          </a:extLst>
        </p:spPr>
        <p:txBody>
          <a:bodyPr/>
          <a:lstStyle>
            <a:lvl1pPr>
              <a:defRPr sz="5200" b="1"/>
            </a:lvl1pPr>
          </a:lstStyle>
          <a:p>
            <a:pPr lvl="0"/>
            <a:r>
              <a:rPr lang="tr-TR" altLang="tr-TR" noProof="0" smtClean="0"/>
              <a:t>Asıl başlık stili için tıklatın</a:t>
            </a:r>
          </a:p>
        </p:txBody>
      </p:sp>
      <p:sp>
        <p:nvSpPr>
          <p:cNvPr id="47152"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pPr lvl="0"/>
            <a:r>
              <a:rPr lang="tr-TR" altLang="tr-TR" noProof="0" smtClean="0"/>
              <a:t>Asıl alt başlık stilini düzenlemek için tıklatın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CC4FE42-005A-4217-A69D-D1C4F2A07EFF}" type="slidenum">
              <a:rPr lang="tr-TR" altLang="tr-TR"/>
              <a:pPr/>
              <a:t>‹#›</a:t>
            </a:fld>
            <a:endParaRPr lang="tr-TR" altLang="tr-TR"/>
          </a:p>
        </p:txBody>
      </p:sp>
    </p:spTree>
    <p:extLst>
      <p:ext uri="{BB962C8B-B14F-4D97-AF65-F5344CB8AC3E}">
        <p14:creationId xmlns:p14="http://schemas.microsoft.com/office/powerpoint/2010/main" val="145970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6225" y="103188"/>
            <a:ext cx="2060575" cy="59531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42913" y="103188"/>
            <a:ext cx="6030912" cy="59531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E525816-4456-4D91-852C-803777378409}" type="slidenum">
              <a:rPr lang="tr-TR" altLang="tr-TR"/>
              <a:pPr/>
              <a:t>‹#›</a:t>
            </a:fld>
            <a:endParaRPr lang="tr-TR" altLang="tr-TR"/>
          </a:p>
        </p:txBody>
      </p:sp>
    </p:spTree>
    <p:extLst>
      <p:ext uri="{BB962C8B-B14F-4D97-AF65-F5344CB8AC3E}">
        <p14:creationId xmlns:p14="http://schemas.microsoft.com/office/powerpoint/2010/main" val="368377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A6F92C58-3152-42EB-8E53-5FC35CA759AD}" type="slidenum">
              <a:rPr lang="tr-TR" altLang="tr-TR"/>
              <a:pPr/>
              <a:t>‹#›</a:t>
            </a:fld>
            <a:endParaRPr lang="tr-TR" altLang="tr-TR"/>
          </a:p>
        </p:txBody>
      </p:sp>
    </p:spTree>
    <p:extLst>
      <p:ext uri="{BB962C8B-B14F-4D97-AF65-F5344CB8AC3E}">
        <p14:creationId xmlns:p14="http://schemas.microsoft.com/office/powerpoint/2010/main" val="199478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E1B766A1-2A80-4563-82E4-D041931B5C80}" type="slidenum">
              <a:rPr lang="tr-TR" altLang="tr-TR"/>
              <a:pPr/>
              <a:t>‹#›</a:t>
            </a:fld>
            <a:endParaRPr lang="tr-TR" altLang="tr-TR"/>
          </a:p>
        </p:txBody>
      </p:sp>
    </p:spTree>
    <p:extLst>
      <p:ext uri="{BB962C8B-B14F-4D97-AF65-F5344CB8AC3E}">
        <p14:creationId xmlns:p14="http://schemas.microsoft.com/office/powerpoint/2010/main" val="75901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F143A305-EAD7-4552-B70A-D58B5CD48577}" type="slidenum">
              <a:rPr lang="tr-TR" altLang="tr-TR"/>
              <a:pPr/>
              <a:t>‹#›</a:t>
            </a:fld>
            <a:endParaRPr lang="tr-TR" altLang="tr-TR"/>
          </a:p>
        </p:txBody>
      </p:sp>
    </p:spTree>
    <p:extLst>
      <p:ext uri="{BB962C8B-B14F-4D97-AF65-F5344CB8AC3E}">
        <p14:creationId xmlns:p14="http://schemas.microsoft.com/office/powerpoint/2010/main" val="269070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A348085D-D039-44C8-9FC5-41F143151D9F}" type="slidenum">
              <a:rPr lang="tr-TR" altLang="tr-TR"/>
              <a:pPr/>
              <a:t>‹#›</a:t>
            </a:fld>
            <a:endParaRPr lang="tr-TR" altLang="tr-TR"/>
          </a:p>
        </p:txBody>
      </p:sp>
    </p:spTree>
    <p:extLst>
      <p:ext uri="{BB962C8B-B14F-4D97-AF65-F5344CB8AC3E}">
        <p14:creationId xmlns:p14="http://schemas.microsoft.com/office/powerpoint/2010/main" val="3775279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14B9CD96-1C03-4CDF-85D5-77814AE28106}" type="slidenum">
              <a:rPr lang="tr-TR" altLang="tr-TR"/>
              <a:pPr/>
              <a:t>‹#›</a:t>
            </a:fld>
            <a:endParaRPr lang="tr-TR" altLang="tr-TR"/>
          </a:p>
        </p:txBody>
      </p:sp>
    </p:spTree>
    <p:extLst>
      <p:ext uri="{BB962C8B-B14F-4D97-AF65-F5344CB8AC3E}">
        <p14:creationId xmlns:p14="http://schemas.microsoft.com/office/powerpoint/2010/main" val="381899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A58A6E31-E513-4319-B02D-ABCDEC2BD6EE}" type="slidenum">
              <a:rPr lang="tr-TR" altLang="tr-TR"/>
              <a:pPr/>
              <a:t>‹#›</a:t>
            </a:fld>
            <a:endParaRPr lang="tr-TR" altLang="tr-TR"/>
          </a:p>
        </p:txBody>
      </p:sp>
    </p:spTree>
    <p:extLst>
      <p:ext uri="{BB962C8B-B14F-4D97-AF65-F5344CB8AC3E}">
        <p14:creationId xmlns:p14="http://schemas.microsoft.com/office/powerpoint/2010/main" val="623641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08D35961-58F0-454B-AA69-E8445C56A525}" type="slidenum">
              <a:rPr lang="tr-TR" altLang="tr-TR"/>
              <a:pPr/>
              <a:t>‹#›</a:t>
            </a:fld>
            <a:endParaRPr lang="tr-TR" altLang="tr-TR"/>
          </a:p>
        </p:txBody>
      </p:sp>
    </p:spTree>
    <p:extLst>
      <p:ext uri="{BB962C8B-B14F-4D97-AF65-F5344CB8AC3E}">
        <p14:creationId xmlns:p14="http://schemas.microsoft.com/office/powerpoint/2010/main" val="140015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16FE9D34-30A1-4139-99F4-FCD9D0AD5370}" type="slidenum">
              <a:rPr lang="tr-TR" altLang="tr-TR"/>
              <a:pPr/>
              <a:t>‹#›</a:t>
            </a:fld>
            <a:endParaRPr lang="tr-TR" altLang="tr-TR"/>
          </a:p>
        </p:txBody>
      </p:sp>
    </p:spTree>
    <p:extLst>
      <p:ext uri="{BB962C8B-B14F-4D97-AF65-F5344CB8AC3E}">
        <p14:creationId xmlns:p14="http://schemas.microsoft.com/office/powerpoint/2010/main" val="1702173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7938" y="0"/>
            <a:ext cx="2833688" cy="6856413"/>
            <a:chOff x="-5" y="0"/>
            <a:chExt cx="1785" cy="4319"/>
          </a:xfrm>
        </p:grpSpPr>
        <p:sp>
          <p:nvSpPr>
            <p:cNvPr id="46083" name="Freeform 3"/>
            <p:cNvSpPr>
              <a:spLocks/>
            </p:cNvSpPr>
            <p:nvPr/>
          </p:nvSpPr>
          <p:spPr bwMode="ltGray">
            <a:xfrm>
              <a:off x="-5" y="3262"/>
              <a:ext cx="472" cy="802"/>
            </a:xfrm>
            <a:custGeom>
              <a:avLst/>
              <a:gdLst>
                <a:gd name="T0" fmla="*/ 5 w 472"/>
                <a:gd name="T1" fmla="*/ 32 h 802"/>
                <a:gd name="T2" fmla="*/ 189 w 472"/>
                <a:gd name="T3" fmla="*/ 26 h 802"/>
                <a:gd name="T4" fmla="*/ 309 w 472"/>
                <a:gd name="T5" fmla="*/ 66 h 802"/>
                <a:gd name="T6" fmla="*/ 357 w 472"/>
                <a:gd name="T7" fmla="*/ 98 h 802"/>
                <a:gd name="T8" fmla="*/ 413 w 472"/>
                <a:gd name="T9" fmla="*/ 162 h 802"/>
                <a:gd name="T10" fmla="*/ 437 w 472"/>
                <a:gd name="T11" fmla="*/ 250 h 802"/>
                <a:gd name="T12" fmla="*/ 397 w 472"/>
                <a:gd name="T13" fmla="*/ 530 h 802"/>
                <a:gd name="T14" fmla="*/ 341 w 472"/>
                <a:gd name="T15" fmla="*/ 634 h 802"/>
                <a:gd name="T16" fmla="*/ 173 w 472"/>
                <a:gd name="T17" fmla="*/ 714 h 802"/>
                <a:gd name="T18" fmla="*/ 77 w 472"/>
                <a:gd name="T19" fmla="*/ 730 h 802"/>
                <a:gd name="T20" fmla="*/ 69 w 472"/>
                <a:gd name="T21" fmla="*/ 802 h 802"/>
                <a:gd name="T22" fmla="*/ 7 w 472"/>
                <a:gd name="T23" fmla="*/ 788 h 802"/>
                <a:gd name="T24" fmla="*/ 5 w 472"/>
                <a:gd name="T25" fmla="*/ 751 h 802"/>
                <a:gd name="T26" fmla="*/ 37 w 472"/>
                <a:gd name="T27" fmla="*/ 722 h 802"/>
                <a:gd name="T28" fmla="*/ 5 w 472"/>
                <a:gd name="T29" fmla="*/ 670 h 802"/>
                <a:gd name="T30" fmla="*/ 5 w 472"/>
                <a:gd name="T31" fmla="*/ 32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46084" name="Group 4"/>
            <p:cNvGrpSpPr>
              <a:grpSpLocks/>
            </p:cNvGrpSpPr>
            <p:nvPr/>
          </p:nvGrpSpPr>
          <p:grpSpPr bwMode="auto">
            <a:xfrm rot="14964908" flipH="1">
              <a:off x="104" y="2441"/>
              <a:ext cx="452" cy="444"/>
              <a:chOff x="1727" y="866"/>
              <a:chExt cx="129" cy="157"/>
            </a:xfrm>
          </p:grpSpPr>
          <p:sp>
            <p:nvSpPr>
              <p:cNvPr id="46085" name="Freeform 5"/>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86" name="Freeform 6"/>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87" name="Freeform 7"/>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6088" name="Freeform 8"/>
            <p:cNvSpPr>
              <a:spLocks/>
            </p:cNvSpPr>
            <p:nvPr/>
          </p:nvSpPr>
          <p:spPr bwMode="ltGray">
            <a:xfrm>
              <a:off x="90" y="1736"/>
              <a:ext cx="710" cy="768"/>
            </a:xfrm>
            <a:custGeom>
              <a:avLst/>
              <a:gdLst>
                <a:gd name="T0" fmla="*/ 14 w 710"/>
                <a:gd name="T1" fmla="*/ 416 h 768"/>
                <a:gd name="T2" fmla="*/ 14 w 710"/>
                <a:gd name="T3" fmla="*/ 272 h 768"/>
                <a:gd name="T4" fmla="*/ 102 w 710"/>
                <a:gd name="T5" fmla="*/ 144 h 768"/>
                <a:gd name="T6" fmla="*/ 150 w 710"/>
                <a:gd name="T7" fmla="*/ 96 h 768"/>
                <a:gd name="T8" fmla="*/ 198 w 710"/>
                <a:gd name="T9" fmla="*/ 64 h 768"/>
                <a:gd name="T10" fmla="*/ 350 w 710"/>
                <a:gd name="T11" fmla="*/ 0 h 768"/>
                <a:gd name="T12" fmla="*/ 534 w 710"/>
                <a:gd name="T13" fmla="*/ 8 h 768"/>
                <a:gd name="T14" fmla="*/ 662 w 710"/>
                <a:gd name="T15" fmla="*/ 96 h 768"/>
                <a:gd name="T16" fmla="*/ 710 w 710"/>
                <a:gd name="T17" fmla="*/ 200 h 768"/>
                <a:gd name="T18" fmla="*/ 702 w 710"/>
                <a:gd name="T19" fmla="*/ 400 h 768"/>
                <a:gd name="T20" fmla="*/ 678 w 710"/>
                <a:gd name="T21" fmla="*/ 448 h 768"/>
                <a:gd name="T22" fmla="*/ 550 w 710"/>
                <a:gd name="T23" fmla="*/ 632 h 768"/>
                <a:gd name="T24" fmla="*/ 518 w 710"/>
                <a:gd name="T25" fmla="*/ 656 h 768"/>
                <a:gd name="T26" fmla="*/ 470 w 710"/>
                <a:gd name="T27" fmla="*/ 664 h 768"/>
                <a:gd name="T28" fmla="*/ 518 w 710"/>
                <a:gd name="T29" fmla="*/ 680 h 768"/>
                <a:gd name="T30" fmla="*/ 566 w 710"/>
                <a:gd name="T31" fmla="*/ 696 h 768"/>
                <a:gd name="T32" fmla="*/ 574 w 710"/>
                <a:gd name="T33" fmla="*/ 720 h 768"/>
                <a:gd name="T34" fmla="*/ 526 w 710"/>
                <a:gd name="T35" fmla="*/ 736 h 768"/>
                <a:gd name="T36" fmla="*/ 502 w 710"/>
                <a:gd name="T37" fmla="*/ 752 h 768"/>
                <a:gd name="T38" fmla="*/ 454 w 710"/>
                <a:gd name="T39" fmla="*/ 768 h 768"/>
                <a:gd name="T40" fmla="*/ 438 w 710"/>
                <a:gd name="T41" fmla="*/ 712 h 768"/>
                <a:gd name="T42" fmla="*/ 246 w 710"/>
                <a:gd name="T43" fmla="*/ 688 h 768"/>
                <a:gd name="T44" fmla="*/ 134 w 710"/>
                <a:gd name="T45" fmla="*/ 648 h 768"/>
                <a:gd name="T46" fmla="*/ 110 w 710"/>
                <a:gd name="T47" fmla="*/ 624 h 768"/>
                <a:gd name="T48" fmla="*/ 78 w 710"/>
                <a:gd name="T49" fmla="*/ 576 h 768"/>
                <a:gd name="T50" fmla="*/ 54 w 710"/>
                <a:gd name="T51" fmla="*/ 464 h 768"/>
                <a:gd name="T52" fmla="*/ 30 w 710"/>
                <a:gd name="T53" fmla="*/ 408 h 768"/>
                <a:gd name="T54" fmla="*/ 22 w 710"/>
                <a:gd name="T55" fmla="*/ 384 h 768"/>
                <a:gd name="T56" fmla="*/ 14 w 710"/>
                <a:gd name="T57" fmla="*/ 416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nvGrpSpPr>
            <p:cNvPr id="46089" name="Group 9"/>
            <p:cNvGrpSpPr>
              <a:grpSpLocks/>
            </p:cNvGrpSpPr>
            <p:nvPr/>
          </p:nvGrpSpPr>
          <p:grpSpPr bwMode="auto">
            <a:xfrm rot="416244">
              <a:off x="9" y="1746"/>
              <a:ext cx="1771" cy="1741"/>
              <a:chOff x="41" y="2787"/>
              <a:chExt cx="902" cy="833"/>
            </a:xfrm>
          </p:grpSpPr>
          <p:sp>
            <p:nvSpPr>
              <p:cNvPr id="46090" name="Freeform 10"/>
              <p:cNvSpPr>
                <a:spLocks/>
              </p:cNvSpPr>
              <p:nvPr userDrawn="1"/>
            </p:nvSpPr>
            <p:spPr bwMode="ltGray">
              <a:xfrm rot="373331" flipH="1">
                <a:off x="125" y="2787"/>
                <a:ext cx="313" cy="303"/>
              </a:xfrm>
              <a:custGeom>
                <a:avLst/>
                <a:gdLst>
                  <a:gd name="T0" fmla="*/ 46 w 217"/>
                  <a:gd name="T1" fmla="*/ 210 h 210"/>
                  <a:gd name="T2" fmla="*/ 37 w 217"/>
                  <a:gd name="T3" fmla="*/ 198 h 210"/>
                  <a:gd name="T4" fmla="*/ 26 w 217"/>
                  <a:gd name="T5" fmla="*/ 181 h 210"/>
                  <a:gd name="T6" fmla="*/ 15 w 217"/>
                  <a:gd name="T7" fmla="*/ 159 h 210"/>
                  <a:gd name="T8" fmla="*/ 5 w 217"/>
                  <a:gd name="T9" fmla="*/ 135 h 210"/>
                  <a:gd name="T10" fmla="*/ 0 w 217"/>
                  <a:gd name="T11" fmla="*/ 109 h 210"/>
                  <a:gd name="T12" fmla="*/ 1 w 217"/>
                  <a:gd name="T13" fmla="*/ 82 h 210"/>
                  <a:gd name="T14" fmla="*/ 9 w 217"/>
                  <a:gd name="T15" fmla="*/ 57 h 210"/>
                  <a:gd name="T16" fmla="*/ 27 w 217"/>
                  <a:gd name="T17" fmla="*/ 35 h 210"/>
                  <a:gd name="T18" fmla="*/ 45 w 217"/>
                  <a:gd name="T19" fmla="*/ 22 h 210"/>
                  <a:gd name="T20" fmla="*/ 60 w 217"/>
                  <a:gd name="T21" fmla="*/ 12 h 210"/>
                  <a:gd name="T22" fmla="*/ 72 w 217"/>
                  <a:gd name="T23" fmla="*/ 7 h 210"/>
                  <a:gd name="T24" fmla="*/ 81 w 217"/>
                  <a:gd name="T25" fmla="*/ 5 h 210"/>
                  <a:gd name="T26" fmla="*/ 88 w 217"/>
                  <a:gd name="T27" fmla="*/ 5 h 210"/>
                  <a:gd name="T28" fmla="*/ 104 w 217"/>
                  <a:gd name="T29" fmla="*/ 0 h 210"/>
                  <a:gd name="T30" fmla="*/ 148 w 217"/>
                  <a:gd name="T31" fmla="*/ 8 h 210"/>
                  <a:gd name="T32" fmla="*/ 160 w 217"/>
                  <a:gd name="T33" fmla="*/ 12 h 210"/>
                  <a:gd name="T34" fmla="*/ 172 w 217"/>
                  <a:gd name="T35" fmla="*/ 15 h 210"/>
                  <a:gd name="T36" fmla="*/ 182 w 217"/>
                  <a:gd name="T37" fmla="*/ 19 h 210"/>
                  <a:gd name="T38" fmla="*/ 190 w 217"/>
                  <a:gd name="T39" fmla="*/ 23 h 210"/>
                  <a:gd name="T40" fmla="*/ 198 w 217"/>
                  <a:gd name="T41" fmla="*/ 27 h 210"/>
                  <a:gd name="T42" fmla="*/ 205 w 217"/>
                  <a:gd name="T43" fmla="*/ 32 h 210"/>
                  <a:gd name="T44" fmla="*/ 211 w 217"/>
                  <a:gd name="T45" fmla="*/ 38 h 210"/>
                  <a:gd name="T46" fmla="*/ 217 w 217"/>
                  <a:gd name="T47" fmla="*/ 45 h 210"/>
                  <a:gd name="T48" fmla="*/ 205 w 217"/>
                  <a:gd name="T49" fmla="*/ 40 h 210"/>
                  <a:gd name="T50" fmla="*/ 194 w 217"/>
                  <a:gd name="T51" fmla="*/ 36 h 210"/>
                  <a:gd name="T52" fmla="*/ 183 w 217"/>
                  <a:gd name="T53" fmla="*/ 33 h 210"/>
                  <a:gd name="T54" fmla="*/ 172 w 217"/>
                  <a:gd name="T55" fmla="*/ 30 h 210"/>
                  <a:gd name="T56" fmla="*/ 163 w 217"/>
                  <a:gd name="T57" fmla="*/ 27 h 210"/>
                  <a:gd name="T58" fmla="*/ 153 w 217"/>
                  <a:gd name="T59" fmla="*/ 26 h 210"/>
                  <a:gd name="T60" fmla="*/ 143 w 217"/>
                  <a:gd name="T61" fmla="*/ 24 h 210"/>
                  <a:gd name="T62" fmla="*/ 134 w 217"/>
                  <a:gd name="T63" fmla="*/ 24 h 210"/>
                  <a:gd name="T64" fmla="*/ 125 w 217"/>
                  <a:gd name="T65" fmla="*/ 24 h 210"/>
                  <a:gd name="T66" fmla="*/ 116 w 217"/>
                  <a:gd name="T67" fmla="*/ 25 h 210"/>
                  <a:gd name="T68" fmla="*/ 107 w 217"/>
                  <a:gd name="T69" fmla="*/ 27 h 210"/>
                  <a:gd name="T70" fmla="*/ 99 w 217"/>
                  <a:gd name="T71" fmla="*/ 29 h 210"/>
                  <a:gd name="T72" fmla="*/ 91 w 217"/>
                  <a:gd name="T73" fmla="*/ 33 h 210"/>
                  <a:gd name="T74" fmla="*/ 82 w 217"/>
                  <a:gd name="T75" fmla="*/ 36 h 210"/>
                  <a:gd name="T76" fmla="*/ 74 w 217"/>
                  <a:gd name="T77" fmla="*/ 41 h 210"/>
                  <a:gd name="T78" fmla="*/ 66 w 217"/>
                  <a:gd name="T79" fmla="*/ 46 h 210"/>
                  <a:gd name="T80" fmla="*/ 52 w 217"/>
                  <a:gd name="T81" fmla="*/ 61 h 210"/>
                  <a:gd name="T82" fmla="*/ 42 w 217"/>
                  <a:gd name="T83" fmla="*/ 80 h 210"/>
                  <a:gd name="T84" fmla="*/ 37 w 217"/>
                  <a:gd name="T85" fmla="*/ 103 h 210"/>
                  <a:gd name="T86" fmla="*/ 35 w 217"/>
                  <a:gd name="T87" fmla="*/ 126 h 210"/>
                  <a:gd name="T88" fmla="*/ 35 w 217"/>
                  <a:gd name="T89" fmla="*/ 151 h 210"/>
                  <a:gd name="T90" fmla="*/ 38 w 217"/>
                  <a:gd name="T91" fmla="*/ 174 h 210"/>
                  <a:gd name="T92" fmla="*/ 41 w 217"/>
                  <a:gd name="T93" fmla="*/ 194 h 210"/>
                  <a:gd name="T94" fmla="*/ 46 w 217"/>
                  <a:gd name="T95" fmla="*/ 21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1" name="Freeform 11"/>
              <p:cNvSpPr>
                <a:spLocks/>
              </p:cNvSpPr>
              <p:nvPr userDrawn="1"/>
            </p:nvSpPr>
            <p:spPr bwMode="ltGray">
              <a:xfrm rot="373331" flipH="1">
                <a:off x="41" y="2843"/>
                <a:ext cx="262" cy="308"/>
              </a:xfrm>
              <a:custGeom>
                <a:avLst/>
                <a:gdLst>
                  <a:gd name="T0" fmla="*/ 109 w 182"/>
                  <a:gd name="T1" fmla="*/ 0 h 213"/>
                  <a:gd name="T2" fmla="*/ 112 w 182"/>
                  <a:gd name="T3" fmla="*/ 2 h 213"/>
                  <a:gd name="T4" fmla="*/ 118 w 182"/>
                  <a:gd name="T5" fmla="*/ 8 h 213"/>
                  <a:gd name="T6" fmla="*/ 127 w 182"/>
                  <a:gd name="T7" fmla="*/ 18 h 213"/>
                  <a:gd name="T8" fmla="*/ 137 w 182"/>
                  <a:gd name="T9" fmla="*/ 33 h 213"/>
                  <a:gd name="T10" fmla="*/ 145 w 182"/>
                  <a:gd name="T11" fmla="*/ 52 h 213"/>
                  <a:gd name="T12" fmla="*/ 150 w 182"/>
                  <a:gd name="T13" fmla="*/ 76 h 213"/>
                  <a:gd name="T14" fmla="*/ 150 w 182"/>
                  <a:gd name="T15" fmla="*/ 105 h 213"/>
                  <a:gd name="T16" fmla="*/ 144 w 182"/>
                  <a:gd name="T17" fmla="*/ 139 h 213"/>
                  <a:gd name="T18" fmla="*/ 140 w 182"/>
                  <a:gd name="T19" fmla="*/ 149 h 213"/>
                  <a:gd name="T20" fmla="*/ 136 w 182"/>
                  <a:gd name="T21" fmla="*/ 157 h 213"/>
                  <a:gd name="T22" fmla="*/ 131 w 182"/>
                  <a:gd name="T23" fmla="*/ 165 h 213"/>
                  <a:gd name="T24" fmla="*/ 125 w 182"/>
                  <a:gd name="T25" fmla="*/ 173 h 213"/>
                  <a:gd name="T26" fmla="*/ 117 w 182"/>
                  <a:gd name="T27" fmla="*/ 180 h 213"/>
                  <a:gd name="T28" fmla="*/ 110 w 182"/>
                  <a:gd name="T29" fmla="*/ 185 h 213"/>
                  <a:gd name="T30" fmla="*/ 102 w 182"/>
                  <a:gd name="T31" fmla="*/ 191 h 213"/>
                  <a:gd name="T32" fmla="*/ 92 w 182"/>
                  <a:gd name="T33" fmla="*/ 195 h 213"/>
                  <a:gd name="T34" fmla="*/ 82 w 182"/>
                  <a:gd name="T35" fmla="*/ 197 h 213"/>
                  <a:gd name="T36" fmla="*/ 72 w 182"/>
                  <a:gd name="T37" fmla="*/ 200 h 213"/>
                  <a:gd name="T38" fmla="*/ 61 w 182"/>
                  <a:gd name="T39" fmla="*/ 201 h 213"/>
                  <a:gd name="T40" fmla="*/ 49 w 182"/>
                  <a:gd name="T41" fmla="*/ 201 h 213"/>
                  <a:gd name="T42" fmla="*/ 37 w 182"/>
                  <a:gd name="T43" fmla="*/ 200 h 213"/>
                  <a:gd name="T44" fmla="*/ 25 w 182"/>
                  <a:gd name="T45" fmla="*/ 197 h 213"/>
                  <a:gd name="T46" fmla="*/ 12 w 182"/>
                  <a:gd name="T47" fmla="*/ 193 h 213"/>
                  <a:gd name="T48" fmla="*/ 0 w 182"/>
                  <a:gd name="T49" fmla="*/ 188 h 213"/>
                  <a:gd name="T50" fmla="*/ 11 w 182"/>
                  <a:gd name="T51" fmla="*/ 195 h 213"/>
                  <a:gd name="T52" fmla="*/ 22 w 182"/>
                  <a:gd name="T53" fmla="*/ 200 h 213"/>
                  <a:gd name="T54" fmla="*/ 33 w 182"/>
                  <a:gd name="T55" fmla="*/ 205 h 213"/>
                  <a:gd name="T56" fmla="*/ 43 w 182"/>
                  <a:gd name="T57" fmla="*/ 208 h 213"/>
                  <a:gd name="T58" fmla="*/ 53 w 182"/>
                  <a:gd name="T59" fmla="*/ 211 h 213"/>
                  <a:gd name="T60" fmla="*/ 63 w 182"/>
                  <a:gd name="T61" fmla="*/ 212 h 213"/>
                  <a:gd name="T62" fmla="*/ 73 w 182"/>
                  <a:gd name="T63" fmla="*/ 213 h 213"/>
                  <a:gd name="T64" fmla="*/ 83 w 182"/>
                  <a:gd name="T65" fmla="*/ 213 h 213"/>
                  <a:gd name="T66" fmla="*/ 91 w 182"/>
                  <a:gd name="T67" fmla="*/ 212 h 213"/>
                  <a:gd name="T68" fmla="*/ 100 w 182"/>
                  <a:gd name="T69" fmla="*/ 210 h 213"/>
                  <a:gd name="T70" fmla="*/ 108 w 182"/>
                  <a:gd name="T71" fmla="*/ 208 h 213"/>
                  <a:gd name="T72" fmla="*/ 116 w 182"/>
                  <a:gd name="T73" fmla="*/ 206 h 213"/>
                  <a:gd name="T74" fmla="*/ 123 w 182"/>
                  <a:gd name="T75" fmla="*/ 203 h 213"/>
                  <a:gd name="T76" fmla="*/ 130 w 182"/>
                  <a:gd name="T77" fmla="*/ 199 h 213"/>
                  <a:gd name="T78" fmla="*/ 136 w 182"/>
                  <a:gd name="T79" fmla="*/ 195 h 213"/>
                  <a:gd name="T80" fmla="*/ 142 w 182"/>
                  <a:gd name="T81" fmla="*/ 191 h 213"/>
                  <a:gd name="T82" fmla="*/ 158 w 182"/>
                  <a:gd name="T83" fmla="*/ 176 h 213"/>
                  <a:gd name="T84" fmla="*/ 169 w 182"/>
                  <a:gd name="T85" fmla="*/ 161 h 213"/>
                  <a:gd name="T86" fmla="*/ 176 w 182"/>
                  <a:gd name="T87" fmla="*/ 144 h 213"/>
                  <a:gd name="T88" fmla="*/ 179 w 182"/>
                  <a:gd name="T89" fmla="*/ 128 h 213"/>
                  <a:gd name="T90" fmla="*/ 181 w 182"/>
                  <a:gd name="T91" fmla="*/ 111 h 213"/>
                  <a:gd name="T92" fmla="*/ 181 w 182"/>
                  <a:gd name="T93" fmla="*/ 95 h 213"/>
                  <a:gd name="T94" fmla="*/ 182 w 182"/>
                  <a:gd name="T95" fmla="*/ 79 h 213"/>
                  <a:gd name="T96" fmla="*/ 173 w 182"/>
                  <a:gd name="T97" fmla="*/ 46 h 213"/>
                  <a:gd name="T98" fmla="*/ 156 w 182"/>
                  <a:gd name="T99" fmla="*/ 21 h 213"/>
                  <a:gd name="T100" fmla="*/ 151 w 182"/>
                  <a:gd name="T101" fmla="*/ 18 h 213"/>
                  <a:gd name="T102" fmla="*/ 147 w 182"/>
                  <a:gd name="T103" fmla="*/ 15 h 213"/>
                  <a:gd name="T104" fmla="*/ 142 w 182"/>
                  <a:gd name="T105" fmla="*/ 13 h 213"/>
                  <a:gd name="T106" fmla="*/ 138 w 182"/>
                  <a:gd name="T107" fmla="*/ 11 h 213"/>
                  <a:gd name="T108" fmla="*/ 132 w 182"/>
                  <a:gd name="T109" fmla="*/ 9 h 213"/>
                  <a:gd name="T110" fmla="*/ 126 w 182"/>
                  <a:gd name="T111" fmla="*/ 6 h 213"/>
                  <a:gd name="T112" fmla="*/ 119 w 182"/>
                  <a:gd name="T113" fmla="*/ 3 h 213"/>
                  <a:gd name="T114" fmla="*/ 109 w 182"/>
                  <a:gd name="T115"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2" name="Freeform 12"/>
              <p:cNvSpPr>
                <a:spLocks/>
              </p:cNvSpPr>
              <p:nvPr userDrawn="1"/>
            </p:nvSpPr>
            <p:spPr bwMode="ltGray">
              <a:xfrm rot="373331" flipH="1">
                <a:off x="121" y="2907"/>
                <a:ext cx="93" cy="156"/>
              </a:xfrm>
              <a:custGeom>
                <a:avLst/>
                <a:gdLst>
                  <a:gd name="T0" fmla="*/ 94 w 128"/>
                  <a:gd name="T1" fmla="*/ 0 h 217"/>
                  <a:gd name="T2" fmla="*/ 105 w 128"/>
                  <a:gd name="T3" fmla="*/ 9 h 217"/>
                  <a:gd name="T4" fmla="*/ 115 w 128"/>
                  <a:gd name="T5" fmla="*/ 27 h 217"/>
                  <a:gd name="T6" fmla="*/ 123 w 128"/>
                  <a:gd name="T7" fmla="*/ 50 h 217"/>
                  <a:gd name="T8" fmla="*/ 128 w 128"/>
                  <a:gd name="T9" fmla="*/ 78 h 217"/>
                  <a:gd name="T10" fmla="*/ 127 w 128"/>
                  <a:gd name="T11" fmla="*/ 111 h 217"/>
                  <a:gd name="T12" fmla="*/ 116 w 128"/>
                  <a:gd name="T13" fmla="*/ 145 h 217"/>
                  <a:gd name="T14" fmla="*/ 94 w 128"/>
                  <a:gd name="T15" fmla="*/ 181 h 217"/>
                  <a:gd name="T16" fmla="*/ 60 w 128"/>
                  <a:gd name="T17" fmla="*/ 217 h 217"/>
                  <a:gd name="T18" fmla="*/ 49 w 128"/>
                  <a:gd name="T19" fmla="*/ 213 h 217"/>
                  <a:gd name="T20" fmla="*/ 38 w 128"/>
                  <a:gd name="T21" fmla="*/ 210 h 217"/>
                  <a:gd name="T22" fmla="*/ 26 w 128"/>
                  <a:gd name="T23" fmla="*/ 205 h 217"/>
                  <a:gd name="T24" fmla="*/ 16 w 128"/>
                  <a:gd name="T25" fmla="*/ 201 h 217"/>
                  <a:gd name="T26" fmla="*/ 8 w 128"/>
                  <a:gd name="T27" fmla="*/ 196 h 217"/>
                  <a:gd name="T28" fmla="*/ 2 w 128"/>
                  <a:gd name="T29" fmla="*/ 190 h 217"/>
                  <a:gd name="T30" fmla="*/ 0 w 128"/>
                  <a:gd name="T31" fmla="*/ 183 h 217"/>
                  <a:gd name="T32" fmla="*/ 1 w 128"/>
                  <a:gd name="T33" fmla="*/ 178 h 217"/>
                  <a:gd name="T34" fmla="*/ 13 w 128"/>
                  <a:gd name="T35" fmla="*/ 171 h 217"/>
                  <a:gd name="T36" fmla="*/ 29 w 128"/>
                  <a:gd name="T37" fmla="*/ 161 h 217"/>
                  <a:gd name="T38" fmla="*/ 46 w 128"/>
                  <a:gd name="T39" fmla="*/ 150 h 217"/>
                  <a:gd name="T40" fmla="*/ 63 w 128"/>
                  <a:gd name="T41" fmla="*/ 134 h 217"/>
                  <a:gd name="T42" fmla="*/ 79 w 128"/>
                  <a:gd name="T43" fmla="*/ 112 h 217"/>
                  <a:gd name="T44" fmla="*/ 91 w 128"/>
                  <a:gd name="T45" fmla="*/ 83 h 217"/>
                  <a:gd name="T46" fmla="*/ 97 w 128"/>
                  <a:gd name="T47" fmla="*/ 46 h 217"/>
                  <a:gd name="T48" fmla="*/ 94 w 128"/>
                  <a:gd name="T49"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3" name="Freeform 13"/>
              <p:cNvSpPr>
                <a:spLocks/>
              </p:cNvSpPr>
              <p:nvPr userDrawn="1"/>
            </p:nvSpPr>
            <p:spPr bwMode="ltGray">
              <a:xfrm rot="373331" flipH="1">
                <a:off x="313" y="3110"/>
                <a:ext cx="85" cy="93"/>
              </a:xfrm>
              <a:custGeom>
                <a:avLst/>
                <a:gdLst>
                  <a:gd name="T0" fmla="*/ 75 w 117"/>
                  <a:gd name="T1" fmla="*/ 0 h 132"/>
                  <a:gd name="T2" fmla="*/ 0 w 117"/>
                  <a:gd name="T3" fmla="*/ 25 h 132"/>
                  <a:gd name="T4" fmla="*/ 3 w 117"/>
                  <a:gd name="T5" fmla="*/ 26 h 132"/>
                  <a:gd name="T6" fmla="*/ 14 w 117"/>
                  <a:gd name="T7" fmla="*/ 29 h 132"/>
                  <a:gd name="T8" fmla="*/ 29 w 117"/>
                  <a:gd name="T9" fmla="*/ 36 h 132"/>
                  <a:gd name="T10" fmla="*/ 46 w 117"/>
                  <a:gd name="T11" fmla="*/ 47 h 132"/>
                  <a:gd name="T12" fmla="*/ 66 w 117"/>
                  <a:gd name="T13" fmla="*/ 62 h 132"/>
                  <a:gd name="T14" fmla="*/ 84 w 117"/>
                  <a:gd name="T15" fmla="*/ 80 h 132"/>
                  <a:gd name="T16" fmla="*/ 102 w 117"/>
                  <a:gd name="T17" fmla="*/ 103 h 132"/>
                  <a:gd name="T18" fmla="*/ 116 w 117"/>
                  <a:gd name="T19" fmla="*/ 132 h 132"/>
                  <a:gd name="T20" fmla="*/ 117 w 117"/>
                  <a:gd name="T21" fmla="*/ 120 h 132"/>
                  <a:gd name="T22" fmla="*/ 115 w 117"/>
                  <a:gd name="T23" fmla="*/ 107 h 132"/>
                  <a:gd name="T24" fmla="*/ 108 w 117"/>
                  <a:gd name="T25" fmla="*/ 90 h 132"/>
                  <a:gd name="T26" fmla="*/ 99 w 117"/>
                  <a:gd name="T27" fmla="*/ 74 h 132"/>
                  <a:gd name="T28" fmla="*/ 89 w 117"/>
                  <a:gd name="T29" fmla="*/ 58 h 132"/>
                  <a:gd name="T30" fmla="*/ 78 w 117"/>
                  <a:gd name="T31" fmla="*/ 45 h 132"/>
                  <a:gd name="T32" fmla="*/ 67 w 117"/>
                  <a:gd name="T33" fmla="*/ 36 h 132"/>
                  <a:gd name="T34" fmla="*/ 58 w 117"/>
                  <a:gd name="T35" fmla="*/ 32 h 132"/>
                  <a:gd name="T36" fmla="*/ 69 w 117"/>
                  <a:gd name="T37" fmla="*/ 29 h 132"/>
                  <a:gd name="T38" fmla="*/ 79 w 117"/>
                  <a:gd name="T39" fmla="*/ 28 h 132"/>
                  <a:gd name="T40" fmla="*/ 89 w 117"/>
                  <a:gd name="T41" fmla="*/ 26 h 132"/>
                  <a:gd name="T42" fmla="*/ 98 w 117"/>
                  <a:gd name="T43" fmla="*/ 25 h 132"/>
                  <a:gd name="T44" fmla="*/ 105 w 117"/>
                  <a:gd name="T45" fmla="*/ 24 h 132"/>
                  <a:gd name="T46" fmla="*/ 109 w 117"/>
                  <a:gd name="T47" fmla="*/ 22 h 132"/>
                  <a:gd name="T48" fmla="*/ 113 w 117"/>
                  <a:gd name="T49" fmla="*/ 21 h 132"/>
                  <a:gd name="T50" fmla="*/ 114 w 117"/>
                  <a:gd name="T51" fmla="*/ 21 h 132"/>
                  <a:gd name="T52" fmla="*/ 75 w 117"/>
                  <a:gd name="T53"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4" name="Freeform 14"/>
              <p:cNvSpPr>
                <a:spLocks/>
              </p:cNvSpPr>
              <p:nvPr userDrawn="1"/>
            </p:nvSpPr>
            <p:spPr bwMode="ltGray">
              <a:xfrm rot="373331" flipH="1">
                <a:off x="289" y="3135"/>
                <a:ext cx="21" cy="55"/>
              </a:xfrm>
              <a:custGeom>
                <a:avLst/>
                <a:gdLst>
                  <a:gd name="T0" fmla="*/ 29 w 29"/>
                  <a:gd name="T1" fmla="*/ 0 h 77"/>
                  <a:gd name="T2" fmla="*/ 23 w 29"/>
                  <a:gd name="T3" fmla="*/ 0 h 77"/>
                  <a:gd name="T4" fmla="*/ 16 w 29"/>
                  <a:gd name="T5" fmla="*/ 4 h 77"/>
                  <a:gd name="T6" fmla="*/ 9 w 29"/>
                  <a:gd name="T7" fmla="*/ 9 h 77"/>
                  <a:gd name="T8" fmla="*/ 4 w 29"/>
                  <a:gd name="T9" fmla="*/ 19 h 77"/>
                  <a:gd name="T10" fmla="*/ 1 w 29"/>
                  <a:gd name="T11" fmla="*/ 30 h 77"/>
                  <a:gd name="T12" fmla="*/ 0 w 29"/>
                  <a:gd name="T13" fmla="*/ 44 h 77"/>
                  <a:gd name="T14" fmla="*/ 3 w 29"/>
                  <a:gd name="T15" fmla="*/ 60 h 77"/>
                  <a:gd name="T16" fmla="*/ 11 w 29"/>
                  <a:gd name="T17" fmla="*/ 77 h 77"/>
                  <a:gd name="T18" fmla="*/ 15 w 29"/>
                  <a:gd name="T19" fmla="*/ 53 h 77"/>
                  <a:gd name="T20" fmla="*/ 19 w 29"/>
                  <a:gd name="T21" fmla="*/ 37 h 77"/>
                  <a:gd name="T22" fmla="*/ 23 w 29"/>
                  <a:gd name="T23" fmla="*/ 22 h 77"/>
                  <a:gd name="T24" fmla="*/ 29 w 29"/>
                  <a:gd name="T25"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nvGrpSpPr>
              <p:cNvPr id="46095" name="Group 15"/>
              <p:cNvGrpSpPr>
                <a:grpSpLocks/>
              </p:cNvGrpSpPr>
              <p:nvPr userDrawn="1"/>
            </p:nvGrpSpPr>
            <p:grpSpPr bwMode="auto">
              <a:xfrm rot="10886446" flipH="1">
                <a:off x="335" y="3251"/>
                <a:ext cx="608" cy="369"/>
                <a:chOff x="-366" y="1704"/>
                <a:chExt cx="608" cy="369"/>
              </a:xfrm>
            </p:grpSpPr>
            <p:sp>
              <p:nvSpPr>
                <p:cNvPr id="46096" name="Freeform 16"/>
                <p:cNvSpPr>
                  <a:spLocks/>
                </p:cNvSpPr>
                <p:nvPr userDrawn="1"/>
              </p:nvSpPr>
              <p:spPr bwMode="ltGray">
                <a:xfrm rot="4200091">
                  <a:off x="-243" y="1807"/>
                  <a:ext cx="143" cy="390"/>
                </a:xfrm>
                <a:custGeom>
                  <a:avLst/>
                  <a:gdLst>
                    <a:gd name="T0" fmla="*/ 12 w 207"/>
                    <a:gd name="T1" fmla="*/ 44 h 564"/>
                    <a:gd name="T2" fmla="*/ 6 w 207"/>
                    <a:gd name="T3" fmla="*/ 72 h 564"/>
                    <a:gd name="T4" fmla="*/ 3 w 207"/>
                    <a:gd name="T5" fmla="*/ 99 h 564"/>
                    <a:gd name="T6" fmla="*/ 0 w 207"/>
                    <a:gd name="T7" fmla="*/ 125 h 564"/>
                    <a:gd name="T8" fmla="*/ 0 w 207"/>
                    <a:gd name="T9" fmla="*/ 151 h 564"/>
                    <a:gd name="T10" fmla="*/ 3 w 207"/>
                    <a:gd name="T11" fmla="*/ 180 h 564"/>
                    <a:gd name="T12" fmla="*/ 7 w 207"/>
                    <a:gd name="T13" fmla="*/ 211 h 564"/>
                    <a:gd name="T14" fmla="*/ 16 w 207"/>
                    <a:gd name="T15" fmla="*/ 247 h 564"/>
                    <a:gd name="T16" fmla="*/ 29 w 207"/>
                    <a:gd name="T17" fmla="*/ 287 h 564"/>
                    <a:gd name="T18" fmla="*/ 43 w 207"/>
                    <a:gd name="T19" fmla="*/ 325 h 564"/>
                    <a:gd name="T20" fmla="*/ 61 w 207"/>
                    <a:gd name="T21" fmla="*/ 364 h 564"/>
                    <a:gd name="T22" fmla="*/ 83 w 207"/>
                    <a:gd name="T23" fmla="*/ 406 h 564"/>
                    <a:gd name="T24" fmla="*/ 106 w 207"/>
                    <a:gd name="T25" fmla="*/ 446 h 564"/>
                    <a:gd name="T26" fmla="*/ 132 w 207"/>
                    <a:gd name="T27" fmla="*/ 483 h 564"/>
                    <a:gd name="T28" fmla="*/ 157 w 207"/>
                    <a:gd name="T29" fmla="*/ 516 h 564"/>
                    <a:gd name="T30" fmla="*/ 182 w 207"/>
                    <a:gd name="T31" fmla="*/ 544 h 564"/>
                    <a:gd name="T32" fmla="*/ 207 w 207"/>
                    <a:gd name="T33" fmla="*/ 564 h 564"/>
                    <a:gd name="T34" fmla="*/ 160 w 207"/>
                    <a:gd name="T35" fmla="*/ 501 h 564"/>
                    <a:gd name="T36" fmla="*/ 127 w 207"/>
                    <a:gd name="T37" fmla="*/ 448 h 564"/>
                    <a:gd name="T38" fmla="*/ 103 w 207"/>
                    <a:gd name="T39" fmla="*/ 405 h 564"/>
                    <a:gd name="T40" fmla="*/ 87 w 207"/>
                    <a:gd name="T41" fmla="*/ 368 h 564"/>
                    <a:gd name="T42" fmla="*/ 75 w 207"/>
                    <a:gd name="T43" fmla="*/ 337 h 564"/>
                    <a:gd name="T44" fmla="*/ 68 w 207"/>
                    <a:gd name="T45" fmla="*/ 309 h 564"/>
                    <a:gd name="T46" fmla="*/ 63 w 207"/>
                    <a:gd name="T47" fmla="*/ 285 h 564"/>
                    <a:gd name="T48" fmla="*/ 56 w 207"/>
                    <a:gd name="T49" fmla="*/ 261 h 564"/>
                    <a:gd name="T50" fmla="*/ 44 w 207"/>
                    <a:gd name="T51" fmla="*/ 205 h 564"/>
                    <a:gd name="T52" fmla="*/ 41 w 207"/>
                    <a:gd name="T53" fmla="*/ 140 h 564"/>
                    <a:gd name="T54" fmla="*/ 43 w 207"/>
                    <a:gd name="T55" fmla="*/ 68 h 564"/>
                    <a:gd name="T56" fmla="*/ 50 w 207"/>
                    <a:gd name="T57" fmla="*/ 0 h 564"/>
                    <a:gd name="T58" fmla="*/ 12 w 207"/>
                    <a:gd name="T59" fmla="*/ 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7" name="Freeform 17"/>
                <p:cNvSpPr>
                  <a:spLocks/>
                </p:cNvSpPr>
                <p:nvPr userDrawn="1"/>
              </p:nvSpPr>
              <p:spPr bwMode="ltGray">
                <a:xfrm rot="4200091">
                  <a:off x="124" y="1761"/>
                  <a:ext cx="33" cy="160"/>
                </a:xfrm>
                <a:custGeom>
                  <a:avLst/>
                  <a:gdLst>
                    <a:gd name="T0" fmla="*/ 0 w 47"/>
                    <a:gd name="T1" fmla="*/ 19 h 232"/>
                    <a:gd name="T2" fmla="*/ 14 w 47"/>
                    <a:gd name="T3" fmla="*/ 55 h 232"/>
                    <a:gd name="T4" fmla="*/ 22 w 47"/>
                    <a:gd name="T5" fmla="*/ 101 h 232"/>
                    <a:gd name="T6" fmla="*/ 24 w 47"/>
                    <a:gd name="T7" fmla="*/ 159 h 232"/>
                    <a:gd name="T8" fmla="*/ 19 w 47"/>
                    <a:gd name="T9" fmla="*/ 232 h 232"/>
                    <a:gd name="T10" fmla="*/ 45 w 47"/>
                    <a:gd name="T11" fmla="*/ 217 h 232"/>
                    <a:gd name="T12" fmla="*/ 47 w 47"/>
                    <a:gd name="T13" fmla="*/ 178 h 232"/>
                    <a:gd name="T14" fmla="*/ 47 w 47"/>
                    <a:gd name="T15" fmla="*/ 140 h 232"/>
                    <a:gd name="T16" fmla="*/ 45 w 47"/>
                    <a:gd name="T17" fmla="*/ 103 h 232"/>
                    <a:gd name="T18" fmla="*/ 41 w 47"/>
                    <a:gd name="T19" fmla="*/ 71 h 232"/>
                    <a:gd name="T20" fmla="*/ 36 w 47"/>
                    <a:gd name="T21" fmla="*/ 52 h 232"/>
                    <a:gd name="T22" fmla="*/ 29 w 47"/>
                    <a:gd name="T23" fmla="*/ 34 h 232"/>
                    <a:gd name="T24" fmla="*/ 22 w 47"/>
                    <a:gd name="T25" fmla="*/ 17 h 232"/>
                    <a:gd name="T26" fmla="*/ 13 w 47"/>
                    <a:gd name="T27" fmla="*/ 0 h 232"/>
                    <a:gd name="T28" fmla="*/ 0 w 47"/>
                    <a:gd name="T29" fmla="*/ 1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098" name="Freeform 18"/>
                <p:cNvSpPr>
                  <a:spLocks/>
                </p:cNvSpPr>
                <p:nvPr userDrawn="1"/>
              </p:nvSpPr>
              <p:spPr bwMode="ltGray">
                <a:xfrm rot="4200091">
                  <a:off x="199" y="1720"/>
                  <a:ext cx="60" cy="27"/>
                </a:xfrm>
                <a:custGeom>
                  <a:avLst/>
                  <a:gdLst>
                    <a:gd name="T0" fmla="*/ 87 w 87"/>
                    <a:gd name="T1" fmla="*/ 22 h 40"/>
                    <a:gd name="T2" fmla="*/ 77 w 87"/>
                    <a:gd name="T3" fmla="*/ 17 h 40"/>
                    <a:gd name="T4" fmla="*/ 68 w 87"/>
                    <a:gd name="T5" fmla="*/ 12 h 40"/>
                    <a:gd name="T6" fmla="*/ 58 w 87"/>
                    <a:gd name="T7" fmla="*/ 7 h 40"/>
                    <a:gd name="T8" fmla="*/ 47 w 87"/>
                    <a:gd name="T9" fmla="*/ 5 h 40"/>
                    <a:gd name="T10" fmla="*/ 37 w 87"/>
                    <a:gd name="T11" fmla="*/ 3 h 40"/>
                    <a:gd name="T12" fmla="*/ 26 w 87"/>
                    <a:gd name="T13" fmla="*/ 2 h 40"/>
                    <a:gd name="T14" fmla="*/ 13 w 87"/>
                    <a:gd name="T15" fmla="*/ 0 h 40"/>
                    <a:gd name="T16" fmla="*/ 0 w 87"/>
                    <a:gd name="T17" fmla="*/ 2 h 40"/>
                    <a:gd name="T18" fmla="*/ 6 w 87"/>
                    <a:gd name="T19" fmla="*/ 6 h 40"/>
                    <a:gd name="T20" fmla="*/ 14 w 87"/>
                    <a:gd name="T21" fmla="*/ 10 h 40"/>
                    <a:gd name="T22" fmla="*/ 22 w 87"/>
                    <a:gd name="T23" fmla="*/ 14 h 40"/>
                    <a:gd name="T24" fmla="*/ 33 w 87"/>
                    <a:gd name="T25" fmla="*/ 18 h 40"/>
                    <a:gd name="T26" fmla="*/ 42 w 87"/>
                    <a:gd name="T27" fmla="*/ 22 h 40"/>
                    <a:gd name="T28" fmla="*/ 52 w 87"/>
                    <a:gd name="T29" fmla="*/ 27 h 40"/>
                    <a:gd name="T30" fmla="*/ 64 w 87"/>
                    <a:gd name="T31" fmla="*/ 33 h 40"/>
                    <a:gd name="T32" fmla="*/ 74 w 87"/>
                    <a:gd name="T33" fmla="*/ 40 h 40"/>
                    <a:gd name="T34" fmla="*/ 87 w 87"/>
                    <a:gd name="T35"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grpSp>
          <p:nvGrpSpPr>
            <p:cNvPr id="46099" name="Group 19"/>
            <p:cNvGrpSpPr>
              <a:grpSpLocks/>
            </p:cNvGrpSpPr>
            <p:nvPr/>
          </p:nvGrpSpPr>
          <p:grpSpPr bwMode="auto">
            <a:xfrm rot="-15351438">
              <a:off x="343" y="3854"/>
              <a:ext cx="392" cy="424"/>
              <a:chOff x="1727" y="866"/>
              <a:chExt cx="129" cy="157"/>
            </a:xfrm>
          </p:grpSpPr>
          <p:sp>
            <p:nvSpPr>
              <p:cNvPr id="46100" name="Freeform 20"/>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01" name="Freeform 21"/>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02" name="Freeform 22"/>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6103" name="Group 23"/>
            <p:cNvGrpSpPr>
              <a:grpSpLocks/>
            </p:cNvGrpSpPr>
            <p:nvPr/>
          </p:nvGrpSpPr>
          <p:grpSpPr bwMode="auto">
            <a:xfrm rot="5003157">
              <a:off x="249" y="1102"/>
              <a:ext cx="412" cy="500"/>
              <a:chOff x="1727" y="866"/>
              <a:chExt cx="129" cy="157"/>
            </a:xfrm>
          </p:grpSpPr>
          <p:sp>
            <p:nvSpPr>
              <p:cNvPr id="46104" name="Freeform 24"/>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05" name="Freeform 25"/>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06" name="Freeform 26"/>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grpSp>
          <p:nvGrpSpPr>
            <p:cNvPr id="46107" name="Group 27"/>
            <p:cNvGrpSpPr>
              <a:grpSpLocks/>
            </p:cNvGrpSpPr>
            <p:nvPr/>
          </p:nvGrpSpPr>
          <p:grpSpPr bwMode="auto">
            <a:xfrm>
              <a:off x="815" y="0"/>
              <a:ext cx="345" cy="367"/>
              <a:chOff x="1727" y="866"/>
              <a:chExt cx="129" cy="157"/>
            </a:xfrm>
          </p:grpSpPr>
          <p:sp>
            <p:nvSpPr>
              <p:cNvPr id="46108" name="Freeform 28"/>
              <p:cNvSpPr>
                <a:spLocks/>
              </p:cNvSpPr>
              <p:nvPr userDrawn="1"/>
            </p:nvSpPr>
            <p:spPr bwMode="ltGray">
              <a:xfrm>
                <a:off x="1727" y="866"/>
                <a:ext cx="41" cy="59"/>
              </a:xfrm>
              <a:custGeom>
                <a:avLst/>
                <a:gdLst>
                  <a:gd name="T0" fmla="*/ 83 w 83"/>
                  <a:gd name="T1" fmla="*/ 28 h 117"/>
                  <a:gd name="T2" fmla="*/ 27 w 83"/>
                  <a:gd name="T3" fmla="*/ 0 h 117"/>
                  <a:gd name="T4" fmla="*/ 0 w 83"/>
                  <a:gd name="T5" fmla="*/ 117 h 117"/>
                  <a:gd name="T6" fmla="*/ 83 w 83"/>
                  <a:gd name="T7" fmla="*/ 28 h 117"/>
                </a:gdLst>
                <a:ahLst/>
                <a:cxnLst>
                  <a:cxn ang="0">
                    <a:pos x="T0" y="T1"/>
                  </a:cxn>
                  <a:cxn ang="0">
                    <a:pos x="T2" y="T3"/>
                  </a:cxn>
                  <a:cxn ang="0">
                    <a:pos x="T4" y="T5"/>
                  </a:cxn>
                  <a:cxn ang="0">
                    <a:pos x="T6" y="T7"/>
                  </a:cxn>
                </a:cxnLst>
                <a:rect l="0" t="0" r="r" b="b"/>
                <a:pathLst>
                  <a:path w="83" h="117">
                    <a:moveTo>
                      <a:pt x="83" y="28"/>
                    </a:moveTo>
                    <a:lnTo>
                      <a:pt x="27" y="0"/>
                    </a:lnTo>
                    <a:lnTo>
                      <a:pt x="0" y="117"/>
                    </a:lnTo>
                    <a:lnTo>
                      <a:pt x="83" y="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09" name="Freeform 29"/>
              <p:cNvSpPr>
                <a:spLocks/>
              </p:cNvSpPr>
              <p:nvPr userDrawn="1"/>
            </p:nvSpPr>
            <p:spPr bwMode="ltGray">
              <a:xfrm>
                <a:off x="1786" y="894"/>
                <a:ext cx="70" cy="49"/>
              </a:xfrm>
              <a:custGeom>
                <a:avLst/>
                <a:gdLst>
                  <a:gd name="T0" fmla="*/ 0 w 140"/>
                  <a:gd name="T1" fmla="*/ 98 h 98"/>
                  <a:gd name="T2" fmla="*/ 118 w 140"/>
                  <a:gd name="T3" fmla="*/ 0 h 98"/>
                  <a:gd name="T4" fmla="*/ 140 w 140"/>
                  <a:gd name="T5" fmla="*/ 49 h 98"/>
                  <a:gd name="T6" fmla="*/ 0 w 140"/>
                  <a:gd name="T7" fmla="*/ 98 h 98"/>
                </a:gdLst>
                <a:ahLst/>
                <a:cxnLst>
                  <a:cxn ang="0">
                    <a:pos x="T0" y="T1"/>
                  </a:cxn>
                  <a:cxn ang="0">
                    <a:pos x="T2" y="T3"/>
                  </a:cxn>
                  <a:cxn ang="0">
                    <a:pos x="T4" y="T5"/>
                  </a:cxn>
                  <a:cxn ang="0">
                    <a:pos x="T6" y="T7"/>
                  </a:cxn>
                </a:cxnLst>
                <a:rect l="0" t="0" r="r" b="b"/>
                <a:pathLst>
                  <a:path w="140" h="98">
                    <a:moveTo>
                      <a:pt x="0" y="98"/>
                    </a:moveTo>
                    <a:lnTo>
                      <a:pt x="118" y="0"/>
                    </a:lnTo>
                    <a:lnTo>
                      <a:pt x="140" y="49"/>
                    </a:lnTo>
                    <a:lnTo>
                      <a:pt x="0" y="9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0" name="Freeform 30"/>
              <p:cNvSpPr>
                <a:spLocks/>
              </p:cNvSpPr>
              <p:nvPr userDrawn="1"/>
            </p:nvSpPr>
            <p:spPr bwMode="ltGray">
              <a:xfrm>
                <a:off x="1772" y="998"/>
                <a:ext cx="73" cy="25"/>
              </a:xfrm>
              <a:custGeom>
                <a:avLst/>
                <a:gdLst>
                  <a:gd name="T0" fmla="*/ 0 w 145"/>
                  <a:gd name="T1" fmla="*/ 7 h 49"/>
                  <a:gd name="T2" fmla="*/ 145 w 145"/>
                  <a:gd name="T3" fmla="*/ 0 h 49"/>
                  <a:gd name="T4" fmla="*/ 131 w 145"/>
                  <a:gd name="T5" fmla="*/ 49 h 49"/>
                  <a:gd name="T6" fmla="*/ 0 w 145"/>
                  <a:gd name="T7" fmla="*/ 7 h 49"/>
                </a:gdLst>
                <a:ahLst/>
                <a:cxnLst>
                  <a:cxn ang="0">
                    <a:pos x="T0" y="T1"/>
                  </a:cxn>
                  <a:cxn ang="0">
                    <a:pos x="T2" y="T3"/>
                  </a:cxn>
                  <a:cxn ang="0">
                    <a:pos x="T4" y="T5"/>
                  </a:cxn>
                  <a:cxn ang="0">
                    <a:pos x="T6" y="T7"/>
                  </a:cxn>
                </a:cxnLst>
                <a:rect l="0" t="0" r="r" b="b"/>
                <a:pathLst>
                  <a:path w="145" h="49">
                    <a:moveTo>
                      <a:pt x="0" y="7"/>
                    </a:moveTo>
                    <a:lnTo>
                      <a:pt x="145" y="0"/>
                    </a:lnTo>
                    <a:lnTo>
                      <a:pt x="131" y="49"/>
                    </a:lnTo>
                    <a:lnTo>
                      <a:pt x="0" y="7"/>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6111" name="Freeform 31"/>
            <p:cNvSpPr>
              <a:spLocks/>
            </p:cNvSpPr>
            <p:nvPr/>
          </p:nvSpPr>
          <p:spPr bwMode="ltGray">
            <a:xfrm>
              <a:off x="87" y="94"/>
              <a:ext cx="699" cy="756"/>
            </a:xfrm>
            <a:custGeom>
              <a:avLst/>
              <a:gdLst>
                <a:gd name="T0" fmla="*/ 1 w 699"/>
                <a:gd name="T1" fmla="*/ 392 h 756"/>
                <a:gd name="T2" fmla="*/ 3 w 699"/>
                <a:gd name="T3" fmla="*/ 252 h 756"/>
                <a:gd name="T4" fmla="*/ 21 w 699"/>
                <a:gd name="T5" fmla="*/ 210 h 756"/>
                <a:gd name="T6" fmla="*/ 29 w 699"/>
                <a:gd name="T7" fmla="*/ 182 h 756"/>
                <a:gd name="T8" fmla="*/ 39 w 699"/>
                <a:gd name="T9" fmla="*/ 154 h 756"/>
                <a:gd name="T10" fmla="*/ 51 w 699"/>
                <a:gd name="T11" fmla="*/ 138 h 756"/>
                <a:gd name="T12" fmla="*/ 111 w 699"/>
                <a:gd name="T13" fmla="*/ 74 h 756"/>
                <a:gd name="T14" fmla="*/ 169 w 699"/>
                <a:gd name="T15" fmla="*/ 30 h 756"/>
                <a:gd name="T16" fmla="*/ 225 w 699"/>
                <a:gd name="T17" fmla="*/ 10 h 756"/>
                <a:gd name="T18" fmla="*/ 249 w 699"/>
                <a:gd name="T19" fmla="*/ 4 h 756"/>
                <a:gd name="T20" fmla="*/ 265 w 699"/>
                <a:gd name="T21" fmla="*/ 0 h 756"/>
                <a:gd name="T22" fmla="*/ 357 w 699"/>
                <a:gd name="T23" fmla="*/ 2 h 756"/>
                <a:gd name="T24" fmla="*/ 385 w 699"/>
                <a:gd name="T25" fmla="*/ 6 h 756"/>
                <a:gd name="T26" fmla="*/ 489 w 699"/>
                <a:gd name="T27" fmla="*/ 40 h 756"/>
                <a:gd name="T28" fmla="*/ 619 w 699"/>
                <a:gd name="T29" fmla="*/ 128 h 756"/>
                <a:gd name="T30" fmla="*/ 653 w 699"/>
                <a:gd name="T31" fmla="*/ 178 h 756"/>
                <a:gd name="T32" fmla="*/ 693 w 699"/>
                <a:gd name="T33" fmla="*/ 322 h 756"/>
                <a:gd name="T34" fmla="*/ 687 w 699"/>
                <a:gd name="T35" fmla="*/ 434 h 756"/>
                <a:gd name="T36" fmla="*/ 665 w 699"/>
                <a:gd name="T37" fmla="*/ 538 h 756"/>
                <a:gd name="T38" fmla="*/ 639 w 699"/>
                <a:gd name="T39" fmla="*/ 564 h 756"/>
                <a:gd name="T40" fmla="*/ 631 w 699"/>
                <a:gd name="T41" fmla="*/ 580 h 756"/>
                <a:gd name="T42" fmla="*/ 607 w 699"/>
                <a:gd name="T43" fmla="*/ 588 h 756"/>
                <a:gd name="T44" fmla="*/ 473 w 699"/>
                <a:gd name="T45" fmla="*/ 664 h 756"/>
                <a:gd name="T46" fmla="*/ 449 w 699"/>
                <a:gd name="T47" fmla="*/ 678 h 756"/>
                <a:gd name="T48" fmla="*/ 405 w 699"/>
                <a:gd name="T49" fmla="*/ 684 h 756"/>
                <a:gd name="T50" fmla="*/ 375 w 699"/>
                <a:gd name="T51" fmla="*/ 690 h 756"/>
                <a:gd name="T52" fmla="*/ 267 w 699"/>
                <a:gd name="T53" fmla="*/ 684 h 756"/>
                <a:gd name="T54" fmla="*/ 259 w 699"/>
                <a:gd name="T55" fmla="*/ 722 h 756"/>
                <a:gd name="T56" fmla="*/ 241 w 699"/>
                <a:gd name="T57" fmla="*/ 756 h 756"/>
                <a:gd name="T58" fmla="*/ 185 w 699"/>
                <a:gd name="T59" fmla="*/ 728 h 756"/>
                <a:gd name="T60" fmla="*/ 163 w 699"/>
                <a:gd name="T61" fmla="*/ 720 h 756"/>
                <a:gd name="T62" fmla="*/ 151 w 699"/>
                <a:gd name="T63" fmla="*/ 716 h 756"/>
                <a:gd name="T64" fmla="*/ 195 w 699"/>
                <a:gd name="T65" fmla="*/ 674 h 756"/>
                <a:gd name="T66" fmla="*/ 211 w 699"/>
                <a:gd name="T67" fmla="*/ 644 h 756"/>
                <a:gd name="T68" fmla="*/ 209 w 699"/>
                <a:gd name="T69" fmla="*/ 626 h 756"/>
                <a:gd name="T70" fmla="*/ 195 w 699"/>
                <a:gd name="T71" fmla="*/ 620 h 756"/>
                <a:gd name="T72" fmla="*/ 165 w 699"/>
                <a:gd name="T73" fmla="*/ 596 h 756"/>
                <a:gd name="T74" fmla="*/ 99 w 699"/>
                <a:gd name="T75" fmla="*/ 534 h 756"/>
                <a:gd name="T76" fmla="*/ 61 w 699"/>
                <a:gd name="T77" fmla="*/ 506 h 756"/>
                <a:gd name="T78" fmla="*/ 23 w 699"/>
                <a:gd name="T79" fmla="*/ 470 h 756"/>
                <a:gd name="T80" fmla="*/ 7 w 699"/>
                <a:gd name="T81" fmla="*/ 434 h 756"/>
                <a:gd name="T82" fmla="*/ 5 w 699"/>
                <a:gd name="T83" fmla="*/ 396 h 756"/>
                <a:gd name="T84" fmla="*/ 1 w 699"/>
                <a:gd name="T85" fmla="*/ 392 h 7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6112" name="Freeform 32"/>
            <p:cNvSpPr>
              <a:spLocks/>
            </p:cNvSpPr>
            <p:nvPr/>
          </p:nvSpPr>
          <p:spPr bwMode="ltGray">
            <a:xfrm rot="828663">
              <a:off x="242" y="3404"/>
              <a:ext cx="132" cy="167"/>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3" name="Freeform 33"/>
            <p:cNvSpPr>
              <a:spLocks/>
            </p:cNvSpPr>
            <p:nvPr/>
          </p:nvSpPr>
          <p:spPr bwMode="ltGray">
            <a:xfrm rot="828663">
              <a:off x="266" y="3592"/>
              <a:ext cx="66" cy="43"/>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4" name="Freeform 34"/>
            <p:cNvSpPr>
              <a:spLocks/>
            </p:cNvSpPr>
            <p:nvPr/>
          </p:nvSpPr>
          <p:spPr bwMode="ltGray">
            <a:xfrm>
              <a:off x="11" y="4110"/>
              <a:ext cx="118" cy="209"/>
            </a:xfrm>
            <a:custGeom>
              <a:avLst/>
              <a:gdLst>
                <a:gd name="T0" fmla="*/ 0 w 118"/>
                <a:gd name="T1" fmla="*/ 0 h 209"/>
                <a:gd name="T2" fmla="*/ 6 w 118"/>
                <a:gd name="T3" fmla="*/ 8 h 209"/>
                <a:gd name="T4" fmla="*/ 15 w 118"/>
                <a:gd name="T5" fmla="*/ 19 h 209"/>
                <a:gd name="T6" fmla="*/ 26 w 118"/>
                <a:gd name="T7" fmla="*/ 33 h 209"/>
                <a:gd name="T8" fmla="*/ 38 w 118"/>
                <a:gd name="T9" fmla="*/ 51 h 209"/>
                <a:gd name="T10" fmla="*/ 54 w 118"/>
                <a:gd name="T11" fmla="*/ 72 h 209"/>
                <a:gd name="T12" fmla="*/ 67 w 118"/>
                <a:gd name="T13" fmla="*/ 94 h 209"/>
                <a:gd name="T14" fmla="*/ 79 w 118"/>
                <a:gd name="T15" fmla="*/ 119 h 209"/>
                <a:gd name="T16" fmla="*/ 87 w 118"/>
                <a:gd name="T17" fmla="*/ 146 h 209"/>
                <a:gd name="T18" fmla="*/ 94 w 118"/>
                <a:gd name="T19" fmla="*/ 175 h 209"/>
                <a:gd name="T20" fmla="*/ 91 w 118"/>
                <a:gd name="T21" fmla="*/ 209 h 209"/>
                <a:gd name="T22" fmla="*/ 118 w 118"/>
                <a:gd name="T23" fmla="*/ 209 h 209"/>
                <a:gd name="T24" fmla="*/ 117 w 118"/>
                <a:gd name="T25" fmla="*/ 177 h 209"/>
                <a:gd name="T26" fmla="*/ 104 w 118"/>
                <a:gd name="T27" fmla="*/ 119 h 209"/>
                <a:gd name="T28" fmla="*/ 82 w 118"/>
                <a:gd name="T29" fmla="*/ 69 h 209"/>
                <a:gd name="T30" fmla="*/ 47 w 118"/>
                <a:gd name="T31" fmla="*/ 27 h 209"/>
                <a:gd name="T32" fmla="*/ 0 w 118"/>
                <a:gd name="T33"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5" name="Freeform 35"/>
            <p:cNvSpPr>
              <a:spLocks/>
            </p:cNvSpPr>
            <p:nvPr/>
          </p:nvSpPr>
          <p:spPr bwMode="ltGray">
            <a:xfrm>
              <a:off x="0" y="3968"/>
              <a:ext cx="130" cy="128"/>
            </a:xfrm>
            <a:custGeom>
              <a:avLst/>
              <a:gdLst>
                <a:gd name="T0" fmla="*/ 103 w 130"/>
                <a:gd name="T1" fmla="*/ 0 h 128"/>
                <a:gd name="T2" fmla="*/ 130 w 130"/>
                <a:gd name="T3" fmla="*/ 128 h 128"/>
                <a:gd name="T4" fmla="*/ 125 w 130"/>
                <a:gd name="T5" fmla="*/ 126 h 128"/>
                <a:gd name="T6" fmla="*/ 111 w 130"/>
                <a:gd name="T7" fmla="*/ 121 h 128"/>
                <a:gd name="T8" fmla="*/ 92 w 130"/>
                <a:gd name="T9" fmla="*/ 111 h 128"/>
                <a:gd name="T10" fmla="*/ 68 w 130"/>
                <a:gd name="T11" fmla="*/ 103 h 128"/>
                <a:gd name="T12" fmla="*/ 41 w 130"/>
                <a:gd name="T13" fmla="*/ 94 h 128"/>
                <a:gd name="T14" fmla="*/ 19 w 130"/>
                <a:gd name="T15" fmla="*/ 90 h 128"/>
                <a:gd name="T16" fmla="*/ 0 w 130"/>
                <a:gd name="T17" fmla="*/ 93 h 128"/>
                <a:gd name="T18" fmla="*/ 0 w 130"/>
                <a:gd name="T19" fmla="*/ 72 h 128"/>
                <a:gd name="T20" fmla="*/ 12 w 130"/>
                <a:gd name="T21" fmla="*/ 70 h 128"/>
                <a:gd name="T22" fmla="*/ 24 w 130"/>
                <a:gd name="T23" fmla="*/ 66 h 128"/>
                <a:gd name="T24" fmla="*/ 38 w 130"/>
                <a:gd name="T25" fmla="*/ 66 h 128"/>
                <a:gd name="T26" fmla="*/ 51 w 130"/>
                <a:gd name="T27" fmla="*/ 67 h 128"/>
                <a:gd name="T28" fmla="*/ 65 w 130"/>
                <a:gd name="T29" fmla="*/ 70 h 128"/>
                <a:gd name="T30" fmla="*/ 78 w 130"/>
                <a:gd name="T31" fmla="*/ 78 h 128"/>
                <a:gd name="T32" fmla="*/ 81 w 130"/>
                <a:gd name="T33" fmla="*/ 74 h 128"/>
                <a:gd name="T34" fmla="*/ 81 w 130"/>
                <a:gd name="T35" fmla="*/ 58 h 128"/>
                <a:gd name="T36" fmla="*/ 82 w 130"/>
                <a:gd name="T37" fmla="*/ 37 h 128"/>
                <a:gd name="T38" fmla="*/ 82 w 130"/>
                <a:gd name="T39" fmla="*/ 29 h 128"/>
                <a:gd name="T40" fmla="*/ 80 w 130"/>
                <a:gd name="T41" fmla="*/ 29 h 128"/>
                <a:gd name="T42" fmla="*/ 77 w 130"/>
                <a:gd name="T43" fmla="*/ 27 h 128"/>
                <a:gd name="T44" fmla="*/ 76 w 130"/>
                <a:gd name="T45" fmla="*/ 22 h 128"/>
                <a:gd name="T46" fmla="*/ 75 w 130"/>
                <a:gd name="T47" fmla="*/ 19 h 128"/>
                <a:gd name="T48" fmla="*/ 76 w 130"/>
                <a:gd name="T49" fmla="*/ 15 h 128"/>
                <a:gd name="T50" fmla="*/ 79 w 130"/>
                <a:gd name="T51" fmla="*/ 10 h 128"/>
                <a:gd name="T52" fmla="*/ 89 w 130"/>
                <a:gd name="T53" fmla="*/ 6 h 128"/>
                <a:gd name="T54" fmla="*/ 103 w 130"/>
                <a:gd name="T55"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6" name="Freeform 36"/>
            <p:cNvSpPr>
              <a:spLocks/>
            </p:cNvSpPr>
            <p:nvPr/>
          </p:nvSpPr>
          <p:spPr bwMode="ltGray">
            <a:xfrm>
              <a:off x="0" y="3949"/>
              <a:ext cx="47" cy="86"/>
            </a:xfrm>
            <a:custGeom>
              <a:avLst/>
              <a:gdLst>
                <a:gd name="T0" fmla="*/ 37 w 47"/>
                <a:gd name="T1" fmla="*/ 0 h 86"/>
                <a:gd name="T2" fmla="*/ 15 w 47"/>
                <a:gd name="T3" fmla="*/ 37 h 86"/>
                <a:gd name="T4" fmla="*/ 0 w 47"/>
                <a:gd name="T5" fmla="*/ 59 h 86"/>
                <a:gd name="T6" fmla="*/ 0 w 47"/>
                <a:gd name="T7" fmla="*/ 86 h 86"/>
                <a:gd name="T8" fmla="*/ 8 w 47"/>
                <a:gd name="T9" fmla="*/ 82 h 86"/>
                <a:gd name="T10" fmla="*/ 20 w 47"/>
                <a:gd name="T11" fmla="*/ 73 h 86"/>
                <a:gd name="T12" fmla="*/ 33 w 47"/>
                <a:gd name="T13" fmla="*/ 63 h 86"/>
                <a:gd name="T14" fmla="*/ 42 w 47"/>
                <a:gd name="T15" fmla="*/ 51 h 86"/>
                <a:gd name="T16" fmla="*/ 47 w 47"/>
                <a:gd name="T17" fmla="*/ 36 h 86"/>
                <a:gd name="T18" fmla="*/ 46 w 47"/>
                <a:gd name="T19" fmla="*/ 19 h 86"/>
                <a:gd name="T20" fmla="*/ 37 w 47"/>
                <a:gd name="T21"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7" name="Freeform 37"/>
            <p:cNvSpPr>
              <a:spLocks/>
            </p:cNvSpPr>
            <p:nvPr/>
          </p:nvSpPr>
          <p:spPr bwMode="ltGray">
            <a:xfrm>
              <a:off x="0" y="3239"/>
              <a:ext cx="497" cy="740"/>
            </a:xfrm>
            <a:custGeom>
              <a:avLst/>
              <a:gdLst>
                <a:gd name="T0" fmla="*/ 0 w 497"/>
                <a:gd name="T1" fmla="*/ 13 h 740"/>
                <a:gd name="T2" fmla="*/ 41 w 497"/>
                <a:gd name="T3" fmla="*/ 4 h 740"/>
                <a:gd name="T4" fmla="*/ 101 w 497"/>
                <a:gd name="T5" fmla="*/ 0 h 740"/>
                <a:gd name="T6" fmla="*/ 170 w 497"/>
                <a:gd name="T7" fmla="*/ 4 h 740"/>
                <a:gd name="T8" fmla="*/ 248 w 497"/>
                <a:gd name="T9" fmla="*/ 21 h 740"/>
                <a:gd name="T10" fmla="*/ 323 w 497"/>
                <a:gd name="T11" fmla="*/ 50 h 740"/>
                <a:gd name="T12" fmla="*/ 382 w 497"/>
                <a:gd name="T13" fmla="*/ 90 h 740"/>
                <a:gd name="T14" fmla="*/ 428 w 497"/>
                <a:gd name="T15" fmla="*/ 141 h 740"/>
                <a:gd name="T16" fmla="*/ 463 w 497"/>
                <a:gd name="T17" fmla="*/ 199 h 740"/>
                <a:gd name="T18" fmla="*/ 485 w 497"/>
                <a:gd name="T19" fmla="*/ 262 h 740"/>
                <a:gd name="T20" fmla="*/ 496 w 497"/>
                <a:gd name="T21" fmla="*/ 327 h 740"/>
                <a:gd name="T22" fmla="*/ 497 w 497"/>
                <a:gd name="T23" fmla="*/ 396 h 740"/>
                <a:gd name="T24" fmla="*/ 487 w 497"/>
                <a:gd name="T25" fmla="*/ 462 h 740"/>
                <a:gd name="T26" fmla="*/ 470 w 497"/>
                <a:gd name="T27" fmla="*/ 527 h 740"/>
                <a:gd name="T28" fmla="*/ 443 w 497"/>
                <a:gd name="T29" fmla="*/ 586 h 740"/>
                <a:gd name="T30" fmla="*/ 406 w 497"/>
                <a:gd name="T31" fmla="*/ 639 h 740"/>
                <a:gd name="T32" fmla="*/ 364 w 497"/>
                <a:gd name="T33" fmla="*/ 683 h 740"/>
                <a:gd name="T34" fmla="*/ 315 w 497"/>
                <a:gd name="T35" fmla="*/ 715 h 740"/>
                <a:gd name="T36" fmla="*/ 259 w 497"/>
                <a:gd name="T37" fmla="*/ 736 h 740"/>
                <a:gd name="T38" fmla="*/ 198 w 497"/>
                <a:gd name="T39" fmla="*/ 740 h 740"/>
                <a:gd name="T40" fmla="*/ 131 w 497"/>
                <a:gd name="T41" fmla="*/ 727 h 740"/>
                <a:gd name="T42" fmla="*/ 167 w 497"/>
                <a:gd name="T43" fmla="*/ 728 h 740"/>
                <a:gd name="T44" fmla="*/ 204 w 497"/>
                <a:gd name="T45" fmla="*/ 718 h 740"/>
                <a:gd name="T46" fmla="*/ 238 w 497"/>
                <a:gd name="T47" fmla="*/ 700 h 740"/>
                <a:gd name="T48" fmla="*/ 272 w 497"/>
                <a:gd name="T49" fmla="*/ 670 h 740"/>
                <a:gd name="T50" fmla="*/ 304 w 497"/>
                <a:gd name="T51" fmla="*/ 635 h 740"/>
                <a:gd name="T52" fmla="*/ 333 w 497"/>
                <a:gd name="T53" fmla="*/ 594 h 740"/>
                <a:gd name="T54" fmla="*/ 358 w 497"/>
                <a:gd name="T55" fmla="*/ 549 h 740"/>
                <a:gd name="T56" fmla="*/ 381 w 497"/>
                <a:gd name="T57" fmla="*/ 500 h 740"/>
                <a:gd name="T58" fmla="*/ 396 w 497"/>
                <a:gd name="T59" fmla="*/ 449 h 740"/>
                <a:gd name="T60" fmla="*/ 408 w 497"/>
                <a:gd name="T61" fmla="*/ 397 h 740"/>
                <a:gd name="T62" fmla="*/ 414 w 497"/>
                <a:gd name="T63" fmla="*/ 346 h 740"/>
                <a:gd name="T64" fmla="*/ 412 w 497"/>
                <a:gd name="T65" fmla="*/ 296 h 740"/>
                <a:gd name="T66" fmla="*/ 402 w 497"/>
                <a:gd name="T67" fmla="*/ 251 h 740"/>
                <a:gd name="T68" fmla="*/ 384 w 497"/>
                <a:gd name="T69" fmla="*/ 208 h 740"/>
                <a:gd name="T70" fmla="*/ 357 w 497"/>
                <a:gd name="T71" fmla="*/ 172 h 740"/>
                <a:gd name="T72" fmla="*/ 320 w 497"/>
                <a:gd name="T73" fmla="*/ 142 h 740"/>
                <a:gd name="T74" fmla="*/ 260 w 497"/>
                <a:gd name="T75" fmla="*/ 107 h 740"/>
                <a:gd name="T76" fmla="*/ 203 w 497"/>
                <a:gd name="T77" fmla="*/ 82 h 740"/>
                <a:gd name="T78" fmla="*/ 154 w 497"/>
                <a:gd name="T79" fmla="*/ 65 h 740"/>
                <a:gd name="T80" fmla="*/ 108 w 497"/>
                <a:gd name="T81" fmla="*/ 56 h 740"/>
                <a:gd name="T82" fmla="*/ 68 w 497"/>
                <a:gd name="T83" fmla="*/ 55 h 740"/>
                <a:gd name="T84" fmla="*/ 32 w 497"/>
                <a:gd name="T85" fmla="*/ 61 h 740"/>
                <a:gd name="T86" fmla="*/ 0 w 497"/>
                <a:gd name="T87" fmla="*/ 70 h 740"/>
                <a:gd name="T88" fmla="*/ 0 w 497"/>
                <a:gd name="T89" fmla="*/ 13 h 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8" name="Freeform 38"/>
            <p:cNvSpPr>
              <a:spLocks/>
            </p:cNvSpPr>
            <p:nvPr/>
          </p:nvSpPr>
          <p:spPr bwMode="ltGray">
            <a:xfrm rot="1584153">
              <a:off x="20" y="410"/>
              <a:ext cx="344" cy="245"/>
            </a:xfrm>
            <a:custGeom>
              <a:avLst/>
              <a:gdLst>
                <a:gd name="T0" fmla="*/ 0 w 257"/>
                <a:gd name="T1" fmla="*/ 0 h 237"/>
                <a:gd name="T2" fmla="*/ 0 w 257"/>
                <a:gd name="T3" fmla="*/ 25 h 237"/>
                <a:gd name="T4" fmla="*/ 3 w 257"/>
                <a:gd name="T5" fmla="*/ 50 h 237"/>
                <a:gd name="T6" fmla="*/ 6 w 257"/>
                <a:gd name="T7" fmla="*/ 75 h 237"/>
                <a:gd name="T8" fmla="*/ 11 w 257"/>
                <a:gd name="T9" fmla="*/ 98 h 237"/>
                <a:gd name="T10" fmla="*/ 18 w 257"/>
                <a:gd name="T11" fmla="*/ 119 h 237"/>
                <a:gd name="T12" fmla="*/ 27 w 257"/>
                <a:gd name="T13" fmla="*/ 141 h 237"/>
                <a:gd name="T14" fmla="*/ 38 w 257"/>
                <a:gd name="T15" fmla="*/ 161 h 237"/>
                <a:gd name="T16" fmla="*/ 51 w 257"/>
                <a:gd name="T17" fmla="*/ 178 h 237"/>
                <a:gd name="T18" fmla="*/ 67 w 257"/>
                <a:gd name="T19" fmla="*/ 194 h 237"/>
                <a:gd name="T20" fmla="*/ 86 w 257"/>
                <a:gd name="T21" fmla="*/ 208 h 237"/>
                <a:gd name="T22" fmla="*/ 106 w 257"/>
                <a:gd name="T23" fmla="*/ 219 h 237"/>
                <a:gd name="T24" fmla="*/ 131 w 257"/>
                <a:gd name="T25" fmla="*/ 228 h 237"/>
                <a:gd name="T26" fmla="*/ 158 w 257"/>
                <a:gd name="T27" fmla="*/ 234 h 237"/>
                <a:gd name="T28" fmla="*/ 188 w 257"/>
                <a:gd name="T29" fmla="*/ 237 h 237"/>
                <a:gd name="T30" fmla="*/ 220 w 257"/>
                <a:gd name="T31" fmla="*/ 236 h 237"/>
                <a:gd name="T32" fmla="*/ 257 w 257"/>
                <a:gd name="T33" fmla="*/ 232 h 237"/>
                <a:gd name="T34" fmla="*/ 224 w 257"/>
                <a:gd name="T35" fmla="*/ 227 h 237"/>
                <a:gd name="T36" fmla="*/ 195 w 257"/>
                <a:gd name="T37" fmla="*/ 220 h 237"/>
                <a:gd name="T38" fmla="*/ 170 w 257"/>
                <a:gd name="T39" fmla="*/ 212 h 237"/>
                <a:gd name="T40" fmla="*/ 148 w 257"/>
                <a:gd name="T41" fmla="*/ 204 h 237"/>
                <a:gd name="T42" fmla="*/ 128 w 257"/>
                <a:gd name="T43" fmla="*/ 193 h 237"/>
                <a:gd name="T44" fmla="*/ 112 w 257"/>
                <a:gd name="T45" fmla="*/ 182 h 237"/>
                <a:gd name="T46" fmla="*/ 97 w 257"/>
                <a:gd name="T47" fmla="*/ 169 h 237"/>
                <a:gd name="T48" fmla="*/ 84 w 257"/>
                <a:gd name="T49" fmla="*/ 155 h 237"/>
                <a:gd name="T50" fmla="*/ 72 w 257"/>
                <a:gd name="T51" fmla="*/ 141 h 237"/>
                <a:gd name="T52" fmla="*/ 61 w 257"/>
                <a:gd name="T53" fmla="*/ 125 h 237"/>
                <a:gd name="T54" fmla="*/ 52 w 257"/>
                <a:gd name="T55" fmla="*/ 107 h 237"/>
                <a:gd name="T56" fmla="*/ 43 w 257"/>
                <a:gd name="T57" fmla="*/ 88 h 237"/>
                <a:gd name="T58" fmla="*/ 33 w 257"/>
                <a:gd name="T59" fmla="*/ 69 h 237"/>
                <a:gd name="T60" fmla="*/ 23 w 257"/>
                <a:gd name="T61" fmla="*/ 47 h 237"/>
                <a:gd name="T62" fmla="*/ 12 w 257"/>
                <a:gd name="T63" fmla="*/ 24 h 237"/>
                <a:gd name="T64" fmla="*/ 0 w 257"/>
                <a:gd name="T65" fmla="*/ 0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19" name="Freeform 39"/>
            <p:cNvSpPr>
              <a:spLocks/>
            </p:cNvSpPr>
            <p:nvPr/>
          </p:nvSpPr>
          <p:spPr bwMode="ltGray">
            <a:xfrm rot="1584153">
              <a:off x="242" y="756"/>
              <a:ext cx="167" cy="115"/>
            </a:xfrm>
            <a:custGeom>
              <a:avLst/>
              <a:gdLst>
                <a:gd name="T0" fmla="*/ 77 w 124"/>
                <a:gd name="T1" fmla="*/ 0 h 110"/>
                <a:gd name="T2" fmla="*/ 124 w 124"/>
                <a:gd name="T3" fmla="*/ 108 h 110"/>
                <a:gd name="T4" fmla="*/ 120 w 124"/>
                <a:gd name="T5" fmla="*/ 107 h 110"/>
                <a:gd name="T6" fmla="*/ 107 w 124"/>
                <a:gd name="T7" fmla="*/ 105 h 110"/>
                <a:gd name="T8" fmla="*/ 89 w 124"/>
                <a:gd name="T9" fmla="*/ 101 h 110"/>
                <a:gd name="T10" fmla="*/ 68 w 124"/>
                <a:gd name="T11" fmla="*/ 99 h 110"/>
                <a:gd name="T12" fmla="*/ 45 w 124"/>
                <a:gd name="T13" fmla="*/ 97 h 110"/>
                <a:gd name="T14" fmla="*/ 25 w 124"/>
                <a:gd name="T15" fmla="*/ 98 h 110"/>
                <a:gd name="T16" fmla="*/ 9 w 124"/>
                <a:gd name="T17" fmla="*/ 102 h 110"/>
                <a:gd name="T18" fmla="*/ 0 w 124"/>
                <a:gd name="T19" fmla="*/ 110 h 110"/>
                <a:gd name="T20" fmla="*/ 4 w 124"/>
                <a:gd name="T21" fmla="*/ 98 h 110"/>
                <a:gd name="T22" fmla="*/ 8 w 124"/>
                <a:gd name="T23" fmla="*/ 89 h 110"/>
                <a:gd name="T24" fmla="*/ 16 w 124"/>
                <a:gd name="T25" fmla="*/ 82 h 110"/>
                <a:gd name="T26" fmla="*/ 25 w 124"/>
                <a:gd name="T27" fmla="*/ 76 h 110"/>
                <a:gd name="T28" fmla="*/ 36 w 124"/>
                <a:gd name="T29" fmla="*/ 72 h 110"/>
                <a:gd name="T30" fmla="*/ 47 w 124"/>
                <a:gd name="T31" fmla="*/ 71 h 110"/>
                <a:gd name="T32" fmla="*/ 59 w 124"/>
                <a:gd name="T33" fmla="*/ 71 h 110"/>
                <a:gd name="T34" fmla="*/ 72 w 124"/>
                <a:gd name="T35" fmla="*/ 74 h 110"/>
                <a:gd name="T36" fmla="*/ 73 w 124"/>
                <a:gd name="T37" fmla="*/ 71 h 110"/>
                <a:gd name="T38" fmla="*/ 70 w 124"/>
                <a:gd name="T39" fmla="*/ 56 h 110"/>
                <a:gd name="T40" fmla="*/ 67 w 124"/>
                <a:gd name="T41" fmla="*/ 38 h 110"/>
                <a:gd name="T42" fmla="*/ 65 w 124"/>
                <a:gd name="T43" fmla="*/ 30 h 110"/>
                <a:gd name="T44" fmla="*/ 63 w 124"/>
                <a:gd name="T45" fmla="*/ 30 h 110"/>
                <a:gd name="T46" fmla="*/ 61 w 124"/>
                <a:gd name="T47" fmla="*/ 29 h 110"/>
                <a:gd name="T48" fmla="*/ 59 w 124"/>
                <a:gd name="T49" fmla="*/ 26 h 110"/>
                <a:gd name="T50" fmla="*/ 57 w 124"/>
                <a:gd name="T51" fmla="*/ 23 h 110"/>
                <a:gd name="T52" fmla="*/ 57 w 124"/>
                <a:gd name="T53" fmla="*/ 19 h 110"/>
                <a:gd name="T54" fmla="*/ 59 w 124"/>
                <a:gd name="T55" fmla="*/ 14 h 110"/>
                <a:gd name="T56" fmla="*/ 66 w 124"/>
                <a:gd name="T57" fmla="*/ 8 h 110"/>
                <a:gd name="T58" fmla="*/ 77 w 124"/>
                <a:gd name="T59" fmla="*/ 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20" name="Freeform 40"/>
            <p:cNvSpPr>
              <a:spLocks/>
            </p:cNvSpPr>
            <p:nvPr/>
          </p:nvSpPr>
          <p:spPr bwMode="ltGray">
            <a:xfrm rot="1584153">
              <a:off x="574" y="286"/>
              <a:ext cx="147" cy="160"/>
            </a:xfrm>
            <a:custGeom>
              <a:avLst/>
              <a:gdLst>
                <a:gd name="T0" fmla="*/ 0 w 109"/>
                <a:gd name="T1" fmla="*/ 0 h 156"/>
                <a:gd name="T2" fmla="*/ 5 w 109"/>
                <a:gd name="T3" fmla="*/ 1 h 156"/>
                <a:gd name="T4" fmla="*/ 18 w 109"/>
                <a:gd name="T5" fmla="*/ 5 h 156"/>
                <a:gd name="T6" fmla="*/ 37 w 109"/>
                <a:gd name="T7" fmla="*/ 12 h 156"/>
                <a:gd name="T8" fmla="*/ 58 w 109"/>
                <a:gd name="T9" fmla="*/ 24 h 156"/>
                <a:gd name="T10" fmla="*/ 78 w 109"/>
                <a:gd name="T11" fmla="*/ 44 h 156"/>
                <a:gd name="T12" fmla="*/ 96 w 109"/>
                <a:gd name="T13" fmla="*/ 71 h 156"/>
                <a:gd name="T14" fmla="*/ 107 w 109"/>
                <a:gd name="T15" fmla="*/ 108 h 156"/>
                <a:gd name="T16" fmla="*/ 109 w 109"/>
                <a:gd name="T17" fmla="*/ 156 h 156"/>
                <a:gd name="T18" fmla="*/ 105 w 109"/>
                <a:gd name="T19" fmla="*/ 156 h 156"/>
                <a:gd name="T20" fmla="*/ 99 w 109"/>
                <a:gd name="T21" fmla="*/ 156 h 156"/>
                <a:gd name="T22" fmla="*/ 93 w 109"/>
                <a:gd name="T23" fmla="*/ 156 h 156"/>
                <a:gd name="T24" fmla="*/ 87 w 109"/>
                <a:gd name="T25" fmla="*/ 154 h 156"/>
                <a:gd name="T26" fmla="*/ 81 w 109"/>
                <a:gd name="T27" fmla="*/ 153 h 156"/>
                <a:gd name="T28" fmla="*/ 74 w 109"/>
                <a:gd name="T29" fmla="*/ 150 h 156"/>
                <a:gd name="T30" fmla="*/ 66 w 109"/>
                <a:gd name="T31" fmla="*/ 145 h 156"/>
                <a:gd name="T32" fmla="*/ 58 w 109"/>
                <a:gd name="T33" fmla="*/ 139 h 156"/>
                <a:gd name="T34" fmla="*/ 53 w 109"/>
                <a:gd name="T35" fmla="*/ 126 h 156"/>
                <a:gd name="T36" fmla="*/ 53 w 109"/>
                <a:gd name="T37" fmla="*/ 111 h 156"/>
                <a:gd name="T38" fmla="*/ 56 w 109"/>
                <a:gd name="T39" fmla="*/ 96 h 156"/>
                <a:gd name="T40" fmla="*/ 59 w 109"/>
                <a:gd name="T41" fmla="*/ 80 h 156"/>
                <a:gd name="T42" fmla="*/ 56 w 109"/>
                <a:gd name="T43" fmla="*/ 62 h 156"/>
                <a:gd name="T44" fmla="*/ 48 w 109"/>
                <a:gd name="T45" fmla="*/ 43 h 156"/>
                <a:gd name="T46" fmla="*/ 31 w 109"/>
                <a:gd name="T47" fmla="*/ 23 h 156"/>
                <a:gd name="T48" fmla="*/ 0 w 109"/>
                <a:gd name="T49"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21" name="Freeform 41"/>
            <p:cNvSpPr>
              <a:spLocks/>
            </p:cNvSpPr>
            <p:nvPr/>
          </p:nvSpPr>
          <p:spPr bwMode="ltGray">
            <a:xfrm rot="1584153">
              <a:off x="236" y="721"/>
              <a:ext cx="62" cy="97"/>
            </a:xfrm>
            <a:custGeom>
              <a:avLst/>
              <a:gdLst>
                <a:gd name="T0" fmla="*/ 31 w 46"/>
                <a:gd name="T1" fmla="*/ 0 h 94"/>
                <a:gd name="T2" fmla="*/ 20 w 46"/>
                <a:gd name="T3" fmla="*/ 38 h 94"/>
                <a:gd name="T4" fmla="*/ 15 w 46"/>
                <a:gd name="T5" fmla="*/ 62 h 94"/>
                <a:gd name="T6" fmla="*/ 11 w 46"/>
                <a:gd name="T7" fmla="*/ 79 h 94"/>
                <a:gd name="T8" fmla="*/ 0 w 46"/>
                <a:gd name="T9" fmla="*/ 94 h 94"/>
                <a:gd name="T10" fmla="*/ 12 w 46"/>
                <a:gd name="T11" fmla="*/ 88 h 94"/>
                <a:gd name="T12" fmla="*/ 23 w 46"/>
                <a:gd name="T13" fmla="*/ 80 h 94"/>
                <a:gd name="T14" fmla="*/ 32 w 46"/>
                <a:gd name="T15" fmla="*/ 69 h 94"/>
                <a:gd name="T16" fmla="*/ 40 w 46"/>
                <a:gd name="T17" fmla="*/ 57 h 94"/>
                <a:gd name="T18" fmla="*/ 45 w 46"/>
                <a:gd name="T19" fmla="*/ 44 h 94"/>
                <a:gd name="T20" fmla="*/ 46 w 46"/>
                <a:gd name="T21" fmla="*/ 30 h 94"/>
                <a:gd name="T22" fmla="*/ 42 w 46"/>
                <a:gd name="T23" fmla="*/ 15 h 94"/>
                <a:gd name="T24" fmla="*/ 31 w 46"/>
                <a:gd name="T25" fmla="*/ 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22" name="Freeform 42"/>
            <p:cNvSpPr>
              <a:spLocks/>
            </p:cNvSpPr>
            <p:nvPr/>
          </p:nvSpPr>
          <p:spPr bwMode="ltGray">
            <a:xfrm rot="1584153">
              <a:off x="585" y="466"/>
              <a:ext cx="72" cy="41"/>
            </a:xfrm>
            <a:custGeom>
              <a:avLst/>
              <a:gdLst>
                <a:gd name="T0" fmla="*/ 0 w 54"/>
                <a:gd name="T1" fmla="*/ 0 h 40"/>
                <a:gd name="T2" fmla="*/ 1 w 54"/>
                <a:gd name="T3" fmla="*/ 1 h 40"/>
                <a:gd name="T4" fmla="*/ 6 w 54"/>
                <a:gd name="T5" fmla="*/ 3 h 40"/>
                <a:gd name="T6" fmla="*/ 13 w 54"/>
                <a:gd name="T7" fmla="*/ 8 h 40"/>
                <a:gd name="T8" fmla="*/ 21 w 54"/>
                <a:gd name="T9" fmla="*/ 12 h 40"/>
                <a:gd name="T10" fmla="*/ 29 w 54"/>
                <a:gd name="T11" fmla="*/ 15 h 40"/>
                <a:gd name="T12" fmla="*/ 38 w 54"/>
                <a:gd name="T13" fmla="*/ 17 h 40"/>
                <a:gd name="T14" fmla="*/ 46 w 54"/>
                <a:gd name="T15" fmla="*/ 18 h 40"/>
                <a:gd name="T16" fmla="*/ 54 w 54"/>
                <a:gd name="T17" fmla="*/ 16 h 40"/>
                <a:gd name="T18" fmla="*/ 53 w 54"/>
                <a:gd name="T19" fmla="*/ 25 h 40"/>
                <a:gd name="T20" fmla="*/ 50 w 54"/>
                <a:gd name="T21" fmla="*/ 33 h 40"/>
                <a:gd name="T22" fmla="*/ 44 w 54"/>
                <a:gd name="T23" fmla="*/ 38 h 40"/>
                <a:gd name="T24" fmla="*/ 37 w 54"/>
                <a:gd name="T25" fmla="*/ 40 h 40"/>
                <a:gd name="T26" fmla="*/ 28 w 54"/>
                <a:gd name="T27" fmla="*/ 39 h 40"/>
                <a:gd name="T28" fmla="*/ 19 w 54"/>
                <a:gd name="T29" fmla="*/ 32 h 40"/>
                <a:gd name="T30" fmla="*/ 10 w 54"/>
                <a:gd name="T31" fmla="*/ 20 h 40"/>
                <a:gd name="T32" fmla="*/ 0 w 54"/>
                <a:gd name="T3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23" name="Freeform 43"/>
            <p:cNvSpPr>
              <a:spLocks/>
            </p:cNvSpPr>
            <p:nvPr/>
          </p:nvSpPr>
          <p:spPr bwMode="ltGray">
            <a:xfrm>
              <a:off x="0" y="886"/>
              <a:ext cx="360" cy="650"/>
            </a:xfrm>
            <a:custGeom>
              <a:avLst/>
              <a:gdLst>
                <a:gd name="T0" fmla="*/ 264 w 360"/>
                <a:gd name="T1" fmla="*/ 0 h 650"/>
                <a:gd name="T2" fmla="*/ 269 w 360"/>
                <a:gd name="T3" fmla="*/ 9 h 650"/>
                <a:gd name="T4" fmla="*/ 277 w 360"/>
                <a:gd name="T5" fmla="*/ 22 h 650"/>
                <a:gd name="T6" fmla="*/ 286 w 360"/>
                <a:gd name="T7" fmla="*/ 39 h 650"/>
                <a:gd name="T8" fmla="*/ 297 w 360"/>
                <a:gd name="T9" fmla="*/ 58 h 650"/>
                <a:gd name="T10" fmla="*/ 309 w 360"/>
                <a:gd name="T11" fmla="*/ 83 h 650"/>
                <a:gd name="T12" fmla="*/ 319 w 360"/>
                <a:gd name="T13" fmla="*/ 108 h 650"/>
                <a:gd name="T14" fmla="*/ 329 w 360"/>
                <a:gd name="T15" fmla="*/ 136 h 650"/>
                <a:gd name="T16" fmla="*/ 333 w 360"/>
                <a:gd name="T17" fmla="*/ 163 h 650"/>
                <a:gd name="T18" fmla="*/ 336 w 360"/>
                <a:gd name="T19" fmla="*/ 193 h 650"/>
                <a:gd name="T20" fmla="*/ 332 w 360"/>
                <a:gd name="T21" fmla="*/ 223 h 650"/>
                <a:gd name="T22" fmla="*/ 323 w 360"/>
                <a:gd name="T23" fmla="*/ 255 h 650"/>
                <a:gd name="T24" fmla="*/ 310 w 360"/>
                <a:gd name="T25" fmla="*/ 285 h 650"/>
                <a:gd name="T26" fmla="*/ 287 w 360"/>
                <a:gd name="T27" fmla="*/ 315 h 650"/>
                <a:gd name="T28" fmla="*/ 257 w 360"/>
                <a:gd name="T29" fmla="*/ 343 h 650"/>
                <a:gd name="T30" fmla="*/ 218 w 360"/>
                <a:gd name="T31" fmla="*/ 370 h 650"/>
                <a:gd name="T32" fmla="*/ 167 w 360"/>
                <a:gd name="T33" fmla="*/ 396 h 650"/>
                <a:gd name="T34" fmla="*/ 111 w 360"/>
                <a:gd name="T35" fmla="*/ 425 h 650"/>
                <a:gd name="T36" fmla="*/ 69 w 360"/>
                <a:gd name="T37" fmla="*/ 457 h 650"/>
                <a:gd name="T38" fmla="*/ 35 w 360"/>
                <a:gd name="T39" fmla="*/ 490 h 650"/>
                <a:gd name="T40" fmla="*/ 12 w 360"/>
                <a:gd name="T41" fmla="*/ 526 h 650"/>
                <a:gd name="T42" fmla="*/ 0 w 360"/>
                <a:gd name="T43" fmla="*/ 553 h 650"/>
                <a:gd name="T44" fmla="*/ 0 w 360"/>
                <a:gd name="T45" fmla="*/ 650 h 650"/>
                <a:gd name="T46" fmla="*/ 6 w 360"/>
                <a:gd name="T47" fmla="*/ 628 h 650"/>
                <a:gd name="T48" fmla="*/ 19 w 360"/>
                <a:gd name="T49" fmla="*/ 594 h 650"/>
                <a:gd name="T50" fmla="*/ 43 w 360"/>
                <a:gd name="T51" fmla="*/ 551 h 650"/>
                <a:gd name="T52" fmla="*/ 76 w 360"/>
                <a:gd name="T53" fmla="*/ 503 h 650"/>
                <a:gd name="T54" fmla="*/ 125 w 360"/>
                <a:gd name="T55" fmla="*/ 454 h 650"/>
                <a:gd name="T56" fmla="*/ 190 w 360"/>
                <a:gd name="T57" fmla="*/ 408 h 650"/>
                <a:gd name="T58" fmla="*/ 275 w 360"/>
                <a:gd name="T59" fmla="*/ 365 h 650"/>
                <a:gd name="T60" fmla="*/ 308 w 360"/>
                <a:gd name="T61" fmla="*/ 342 h 650"/>
                <a:gd name="T62" fmla="*/ 335 w 360"/>
                <a:gd name="T63" fmla="*/ 305 h 650"/>
                <a:gd name="T64" fmla="*/ 352 w 360"/>
                <a:gd name="T65" fmla="*/ 255 h 650"/>
                <a:gd name="T66" fmla="*/ 360 w 360"/>
                <a:gd name="T67" fmla="*/ 201 h 650"/>
                <a:gd name="T68" fmla="*/ 356 w 360"/>
                <a:gd name="T69" fmla="*/ 144 h 650"/>
                <a:gd name="T70" fmla="*/ 341 w 360"/>
                <a:gd name="T71" fmla="*/ 88 h 650"/>
                <a:gd name="T72" fmla="*/ 311 w 360"/>
                <a:gd name="T73" fmla="*/ 39 h 650"/>
                <a:gd name="T74" fmla="*/ 264 w 360"/>
                <a:gd name="T75" fmla="*/ 0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46124" name="Freeform 44"/>
            <p:cNvSpPr>
              <a:spLocks/>
            </p:cNvSpPr>
            <p:nvPr/>
          </p:nvSpPr>
          <p:spPr bwMode="ltGray">
            <a:xfrm rot="1584153">
              <a:off x="56" y="84"/>
              <a:ext cx="804" cy="686"/>
            </a:xfrm>
            <a:custGeom>
              <a:avLst/>
              <a:gdLst>
                <a:gd name="T0" fmla="*/ 16 w 596"/>
                <a:gd name="T1" fmla="*/ 370 h 666"/>
                <a:gd name="T2" fmla="*/ 6 w 596"/>
                <a:gd name="T3" fmla="*/ 341 h 666"/>
                <a:gd name="T4" fmla="*/ 0 w 596"/>
                <a:gd name="T5" fmla="*/ 289 h 666"/>
                <a:gd name="T6" fmla="*/ 4 w 596"/>
                <a:gd name="T7" fmla="*/ 222 h 666"/>
                <a:gd name="T8" fmla="*/ 25 w 596"/>
                <a:gd name="T9" fmla="*/ 151 h 666"/>
                <a:gd name="T10" fmla="*/ 69 w 596"/>
                <a:gd name="T11" fmla="*/ 84 h 666"/>
                <a:gd name="T12" fmla="*/ 142 w 596"/>
                <a:gd name="T13" fmla="*/ 31 h 666"/>
                <a:gd name="T14" fmla="*/ 247 w 596"/>
                <a:gd name="T15" fmla="*/ 2 h 666"/>
                <a:gd name="T16" fmla="*/ 380 w 596"/>
                <a:gd name="T17" fmla="*/ 9 h 666"/>
                <a:gd name="T18" fmla="*/ 484 w 596"/>
                <a:gd name="T19" fmla="*/ 68 h 666"/>
                <a:gd name="T20" fmla="*/ 554 w 596"/>
                <a:gd name="T21" fmla="*/ 165 h 666"/>
                <a:gd name="T22" fmla="*/ 591 w 596"/>
                <a:gd name="T23" fmla="*/ 284 h 666"/>
                <a:gd name="T24" fmla="*/ 595 w 596"/>
                <a:gd name="T25" fmla="*/ 409 h 666"/>
                <a:gd name="T26" fmla="*/ 566 w 596"/>
                <a:gd name="T27" fmla="*/ 525 h 666"/>
                <a:gd name="T28" fmla="*/ 507 w 596"/>
                <a:gd name="T29" fmla="*/ 615 h 666"/>
                <a:gd name="T30" fmla="*/ 417 w 596"/>
                <a:gd name="T31" fmla="*/ 663 h 666"/>
                <a:gd name="T32" fmla="*/ 389 w 596"/>
                <a:gd name="T33" fmla="*/ 659 h 666"/>
                <a:gd name="T34" fmla="*/ 441 w 596"/>
                <a:gd name="T35" fmla="*/ 617 h 666"/>
                <a:gd name="T36" fmla="*/ 482 w 596"/>
                <a:gd name="T37" fmla="*/ 544 h 666"/>
                <a:gd name="T38" fmla="*/ 509 w 596"/>
                <a:gd name="T39" fmla="*/ 454 h 666"/>
                <a:gd name="T40" fmla="*/ 520 w 596"/>
                <a:gd name="T41" fmla="*/ 355 h 666"/>
                <a:gd name="T42" fmla="*/ 514 w 596"/>
                <a:gd name="T43" fmla="*/ 258 h 666"/>
                <a:gd name="T44" fmla="*/ 485 w 596"/>
                <a:gd name="T45" fmla="*/ 174 h 666"/>
                <a:gd name="T46" fmla="*/ 433 w 596"/>
                <a:gd name="T47" fmla="*/ 112 h 666"/>
                <a:gd name="T48" fmla="*/ 341 w 596"/>
                <a:gd name="T49" fmla="*/ 75 h 666"/>
                <a:gd name="T50" fmla="*/ 246 w 596"/>
                <a:gd name="T51" fmla="*/ 61 h 666"/>
                <a:gd name="T52" fmla="*/ 174 w 596"/>
                <a:gd name="T53" fmla="*/ 71 h 666"/>
                <a:gd name="T54" fmla="*/ 121 w 596"/>
                <a:gd name="T55" fmla="*/ 101 h 666"/>
                <a:gd name="T56" fmla="*/ 84 w 596"/>
                <a:gd name="T57" fmla="*/ 149 h 666"/>
                <a:gd name="T58" fmla="*/ 57 w 596"/>
                <a:gd name="T59" fmla="*/ 206 h 666"/>
                <a:gd name="T60" fmla="*/ 40 w 596"/>
                <a:gd name="T61" fmla="*/ 272 h 666"/>
                <a:gd name="T62" fmla="*/ 28 w 596"/>
                <a:gd name="T63" fmla="*/ 339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grpSp>
      <p:sp>
        <p:nvSpPr>
          <p:cNvPr id="46125" name="Rectangle 45"/>
          <p:cNvSpPr>
            <a:spLocks noGrp="1" noChangeArrowheads="1"/>
          </p:cNvSpPr>
          <p:nvPr>
            <p:ph type="title"/>
          </p:nvPr>
        </p:nvSpPr>
        <p:spPr bwMode="auto">
          <a:xfrm>
            <a:off x="442913" y="103188"/>
            <a:ext cx="8243887"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tr-TR" altLang="tr-TR" smtClean="0"/>
              <a:t>Asıl başlık stili için tıklatın</a:t>
            </a:r>
          </a:p>
        </p:txBody>
      </p:sp>
      <p:sp>
        <p:nvSpPr>
          <p:cNvPr id="46126"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6127" name="Rectangle 47"/>
          <p:cNvSpPr>
            <a:spLocks noGrp="1" noChangeArrowheads="1"/>
          </p:cNvSpPr>
          <p:nvPr>
            <p:ph type="dt" sz="half" idx="2"/>
          </p:nvPr>
        </p:nvSpPr>
        <p:spPr bwMode="auto">
          <a:xfrm>
            <a:off x="457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vl1pPr>
          </a:lstStyle>
          <a:p>
            <a:endParaRPr lang="tr-TR" altLang="tr-TR"/>
          </a:p>
        </p:txBody>
      </p:sp>
      <p:sp>
        <p:nvSpPr>
          <p:cNvPr id="46128" name="Rectangle 48"/>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vl1pPr>
          </a:lstStyle>
          <a:p>
            <a:endParaRPr lang="tr-TR" altLang="tr-TR"/>
          </a:p>
        </p:txBody>
      </p:sp>
      <p:sp>
        <p:nvSpPr>
          <p:cNvPr id="46129" name="Rectangle 49"/>
          <p:cNvSpPr>
            <a:spLocks noGrp="1" noChangeArrowheads="1"/>
          </p:cNvSpPr>
          <p:nvPr>
            <p:ph type="sldNum" sz="quarter" idx="4"/>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vl1pPr>
          </a:lstStyle>
          <a:p>
            <a:fld id="{3C3B4E52-C726-42EC-8A4F-53C71EA391B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11188" y="476250"/>
            <a:ext cx="7920037" cy="5545138"/>
          </a:xfrm>
        </p:spPr>
        <p:txBody>
          <a:bodyPr/>
          <a:lstStyle/>
          <a:p>
            <a:r>
              <a:rPr lang="tr-TR" altLang="tr-TR" sz="6000">
                <a:solidFill>
                  <a:srgbClr val="FF0066"/>
                </a:solidFill>
                <a:latin typeface="Anasthesia" pitchFamily="2" charset="0"/>
              </a:rPr>
              <a:t>Paragrafın Yapısı</a:t>
            </a:r>
            <a:r>
              <a:rPr lang="tr-TR" altLang="tr-TR" sz="6000">
                <a:latin typeface="Anasthesia" pitchFamily="2" charset="0"/>
              </a:rPr>
              <a:t/>
            </a:r>
            <a:br>
              <a:rPr lang="tr-TR" altLang="tr-TR" sz="6000">
                <a:latin typeface="Anasthesia" pitchFamily="2" charset="0"/>
              </a:rPr>
            </a:br>
            <a:r>
              <a:rPr lang="tr-TR" altLang="tr-TR" sz="3000">
                <a:latin typeface="Arial Narrow" pitchFamily="34" charset="0"/>
              </a:rPr>
              <a:t>Paragrafları doğru anlayabilmek İçin paragrafın yapısı üzerinde, geniş bir bilgiye ve pratiğe sahip olmamız gerekmektedir. </a:t>
            </a:r>
            <a:br>
              <a:rPr lang="tr-TR" altLang="tr-TR" sz="3000">
                <a:latin typeface="Arial Narrow" pitchFamily="34" charset="0"/>
              </a:rPr>
            </a:br>
            <a:r>
              <a:rPr lang="tr-TR" altLang="tr-TR" sz="3000">
                <a:latin typeface="Arial Narrow" pitchFamily="34" charset="0"/>
              </a:rPr>
              <a:t>Paragraflar genellikle iki grupta toplanabilir. </a:t>
            </a:r>
            <a:r>
              <a:rPr lang="tr-TR" altLang="tr-TR" sz="3000">
                <a:solidFill>
                  <a:srgbClr val="FF0066"/>
                </a:solidFill>
                <a:latin typeface="Arial Narrow" pitchFamily="34" charset="0"/>
              </a:rPr>
              <a:t>Birincisi öyküleme</a:t>
            </a:r>
            <a:r>
              <a:rPr lang="tr-TR" altLang="tr-TR" sz="3000">
                <a:latin typeface="Arial Narrow" pitchFamily="34" charset="0"/>
              </a:rPr>
              <a:t> ağırlıklı yani bir </a:t>
            </a:r>
            <a:r>
              <a:rPr lang="tr-TR" altLang="tr-TR" sz="3000" u="sng">
                <a:latin typeface="Arial Narrow" pitchFamily="34" charset="0"/>
              </a:rPr>
              <a:t>düşüncenin değil olay akışının ağırlıklı olduğu paragraflar</a:t>
            </a:r>
            <a:r>
              <a:rPr lang="tr-TR" altLang="tr-TR" sz="3000">
                <a:latin typeface="Arial Narrow" pitchFamily="34" charset="0"/>
              </a:rPr>
              <a:t>. Bu gruptakilerin yapısının bilinmesi pek Önemli değildir. </a:t>
            </a:r>
            <a:r>
              <a:rPr lang="tr-TR" altLang="tr-TR" sz="3000" u="sng">
                <a:latin typeface="Arial Narrow" pitchFamily="34" charset="0"/>
              </a:rPr>
              <a:t>Bizim için asıl önemli olan düşünce yalısı türündeki paragrafların yapısıdır</a:t>
            </a:r>
            <a:r>
              <a:rPr lang="tr-TR" altLang="tr-TR" sz="3000">
                <a:latin typeface="Arial Narrow" pitchFamily="34" charset="0"/>
              </a:rPr>
              <a:t>, </a:t>
            </a:r>
            <a:r>
              <a:rPr lang="tr-TR" altLang="tr-TR" sz="3000">
                <a:solidFill>
                  <a:srgbClr val="FF0066"/>
                </a:solidFill>
                <a:latin typeface="Arial Narrow" pitchFamily="34" charset="0"/>
              </a:rPr>
              <a:t>Düşünce yazısı türündeki eserlerden alınmış paragrafların giriş, gelişme, sonuç şeklinde planlan vardır.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tr-TR" altLang="tr-TR" sz="3600" b="1"/>
              <a:t>Bir yazının ilk cümlesi olmaya uygun olan cümleler</a:t>
            </a:r>
            <a:r>
              <a:rPr lang="tr-TR" altLang="tr-TR" sz="3600"/>
              <a:t> </a:t>
            </a:r>
          </a:p>
        </p:txBody>
      </p:sp>
      <p:sp>
        <p:nvSpPr>
          <p:cNvPr id="83971" name="Rectangle 3"/>
          <p:cNvSpPr>
            <a:spLocks noGrp="1" noChangeArrowheads="1"/>
          </p:cNvSpPr>
          <p:nvPr>
            <p:ph type="body" idx="1"/>
          </p:nvPr>
        </p:nvSpPr>
        <p:spPr/>
        <p:txBody>
          <a:bodyPr/>
          <a:lstStyle/>
          <a:p>
            <a:pPr>
              <a:buFontTx/>
              <a:buNone/>
            </a:pPr>
            <a:r>
              <a:rPr lang="tr-TR" altLang="tr-TR" sz="2800" b="1"/>
              <a:t>1. </a:t>
            </a:r>
            <a:r>
              <a:rPr lang="tr-TR" altLang="tr-TR" sz="2800"/>
              <a:t>Eleştirmenlerin görüşlerine güvenmeyen sanatçının başarılı olacağına inanmıyorum.</a:t>
            </a:r>
          </a:p>
          <a:p>
            <a:pPr>
              <a:buFontTx/>
              <a:buNone/>
            </a:pPr>
            <a:r>
              <a:rPr lang="tr-TR" altLang="tr-TR" sz="2800"/>
              <a:t>2. Türk şiirinde kullanılmış birçok ölçü vardır.</a:t>
            </a:r>
          </a:p>
          <a:p>
            <a:pPr>
              <a:buFontTx/>
              <a:buNone/>
            </a:pPr>
            <a:r>
              <a:rPr lang="tr-TR" altLang="tr-TR" sz="2800"/>
              <a:t>3. Her eser, yazarından okuyucuya bir mektuptur.</a:t>
            </a:r>
          </a:p>
          <a:p>
            <a:pPr>
              <a:buFontTx/>
              <a:buNone/>
            </a:pPr>
            <a:r>
              <a:rPr lang="tr-TR" altLang="tr-TR" sz="2800"/>
              <a:t>4. Okumayan insanlar ile hiçbir işin başarılamayacağını birçok insan kabul ediyor.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611188" y="765175"/>
            <a:ext cx="8229600" cy="4456113"/>
          </a:xfrm>
        </p:spPr>
        <p:txBody>
          <a:bodyPr/>
          <a:lstStyle/>
          <a:p>
            <a:pPr>
              <a:lnSpc>
                <a:spcPct val="80000"/>
              </a:lnSpc>
            </a:pPr>
            <a:r>
              <a:rPr lang="tr-TR" altLang="tr-TR" sz="3600"/>
              <a:t>Dikkat edilirse bu cümleler, kendilerinden önce başka cümlelere gerek duymadan bir paragraf başlatabilirler Çünkü bu cümlelerde, sonraki cümlelerde ispatlanması gereken birer yargı vardır. Bağlayıcı öğe yoktur. Demek ki bu cümleler bir yazının ilk cümlesi olabilir</a:t>
            </a:r>
            <a:r>
              <a:rPr lang="tr-TR" altLang="tr-TR" sz="24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468313" y="836613"/>
            <a:ext cx="8229600" cy="4456112"/>
          </a:xfrm>
        </p:spPr>
        <p:txBody>
          <a:bodyPr/>
          <a:lstStyle/>
          <a:p>
            <a:pPr>
              <a:lnSpc>
                <a:spcPct val="90000"/>
              </a:lnSpc>
              <a:buFontTx/>
              <a:buNone/>
            </a:pPr>
            <a:r>
              <a:rPr lang="tr-TR" altLang="tr-TR" b="1"/>
              <a:t>1. </a:t>
            </a:r>
            <a:r>
              <a:rPr lang="tr-TR" altLang="tr-TR"/>
              <a:t>Eleştirmenin </a:t>
            </a:r>
            <a:r>
              <a:rPr lang="tr-TR" altLang="tr-TR" b="1"/>
              <a:t>bu görüşüne </a:t>
            </a:r>
            <a:r>
              <a:rPr lang="tr-TR" altLang="tr-TR"/>
              <a:t>güvenmeyen sanatçı başarılı olamaz.</a:t>
            </a:r>
          </a:p>
          <a:p>
            <a:pPr>
              <a:lnSpc>
                <a:spcPct val="90000"/>
              </a:lnSpc>
              <a:buFontTx/>
              <a:buNone/>
            </a:pPr>
            <a:r>
              <a:rPr lang="tr-TR" altLang="tr-TR"/>
              <a:t>2. Türk şiirinde kullanılmış </a:t>
            </a:r>
            <a:r>
              <a:rPr lang="tr-TR" altLang="tr-TR" b="1"/>
              <a:t>bunun gibi </a:t>
            </a:r>
            <a:r>
              <a:rPr lang="tr-TR" altLang="tr-TR"/>
              <a:t>dana birçok ölçü vardır.</a:t>
            </a:r>
            <a:endParaRPr lang="tr-TR" altLang="tr-TR" b="1"/>
          </a:p>
          <a:p>
            <a:pPr>
              <a:lnSpc>
                <a:spcPct val="90000"/>
              </a:lnSpc>
              <a:buFontTx/>
              <a:buNone/>
            </a:pPr>
            <a:r>
              <a:rPr lang="tr-TR" altLang="tr-TR" b="1"/>
              <a:t>3. Özetle, </a:t>
            </a:r>
            <a:r>
              <a:rPr lang="tr-TR" altLang="tr-TR"/>
              <a:t>her eser yazarından okuyucuya bîr mektuptur.</a:t>
            </a:r>
            <a:endParaRPr lang="tr-TR" altLang="tr-TR" b="1"/>
          </a:p>
          <a:p>
            <a:pPr>
              <a:lnSpc>
                <a:spcPct val="90000"/>
              </a:lnSpc>
              <a:buFontTx/>
              <a:buNone/>
            </a:pPr>
            <a:r>
              <a:rPr lang="tr-TR" altLang="tr-TR" b="1"/>
              <a:t>4. Bundan dolayı, </a:t>
            </a:r>
            <a:r>
              <a:rPr lang="tr-TR" altLang="tr-TR"/>
              <a:t>okumayan insanlar ile hiçbir işin başarılamayacağını savunuyorum.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539750" y="620713"/>
            <a:ext cx="8229600" cy="4456112"/>
          </a:xfrm>
        </p:spPr>
        <p:txBody>
          <a:bodyPr/>
          <a:lstStyle/>
          <a:p>
            <a:r>
              <a:rPr lang="tr-TR" altLang="tr-TR" sz="3600" b="1"/>
              <a:t>Dikkat edilirse bu cümlelerde siyah yazılan sözler, bu cümleyi daha önceki bir cümleye bağlıyor. Demek ki bu cümlelerden önce başka cümleler var. Öyleyse bunlar bir yazının ilk cümlesi olmaya uygun değildir.</a:t>
            </a:r>
            <a:r>
              <a:rPr lang="tr-TR" altLang="tr-TR" sz="36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468313" y="908050"/>
            <a:ext cx="8229600" cy="4456113"/>
          </a:xfrm>
        </p:spPr>
        <p:txBody>
          <a:bodyPr/>
          <a:lstStyle/>
          <a:p>
            <a:r>
              <a:rPr lang="tr-TR" altLang="tr-TR" sz="3600"/>
              <a:t>Öyle ise, şunu bilmemiz gerekiyor ki bir yazının ilk cümlesi olacak cümlede </a:t>
            </a:r>
            <a:r>
              <a:rPr lang="tr-TR" altLang="tr-TR" sz="3600" b="1"/>
              <a:t>bundan dolayı, çünkü, ama, ancak, </a:t>
            </a:r>
            <a:r>
              <a:rPr lang="tr-TR" altLang="tr-TR" sz="3600"/>
              <a:t>şöyle </a:t>
            </a:r>
            <a:r>
              <a:rPr lang="tr-TR" altLang="tr-TR" sz="3600" b="1"/>
              <a:t>ki, fakat, yalnız </a:t>
            </a:r>
            <a:r>
              <a:rPr lang="tr-TR" altLang="tr-TR" sz="3600"/>
              <a:t>gibi, önceki bir cümlenin habercisi, bağlayıcı sözcükler bulunmamalıdır.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468313" y="260350"/>
            <a:ext cx="8229600" cy="4456113"/>
          </a:xfrm>
        </p:spPr>
        <p:txBody>
          <a:bodyPr/>
          <a:lstStyle/>
          <a:p>
            <a:pPr>
              <a:lnSpc>
                <a:spcPct val="90000"/>
              </a:lnSpc>
            </a:pPr>
            <a:r>
              <a:rPr lang="tr-TR" altLang="tr-TR" sz="2900"/>
              <a:t>Sanatçılar, dış dünyadan algıladıklarını iç dünyalarıyla birleştirerek bunları eserlerine yansıtırlar.</a:t>
            </a:r>
          </a:p>
          <a:p>
            <a:pPr>
              <a:lnSpc>
                <a:spcPct val="90000"/>
              </a:lnSpc>
            </a:pPr>
            <a:r>
              <a:rPr lang="tr-TR" altLang="tr-TR" sz="2900"/>
              <a:t>Sözcükleri kişilerin Özelliklerine göre ve titizlikle seçmeleri, ustaca kullanmaları sanatçıların üslûplarına ayrı bir özellik kazandırır.</a:t>
            </a:r>
          </a:p>
          <a:p>
            <a:pPr>
              <a:lnSpc>
                <a:spcPct val="90000"/>
              </a:lnSpc>
            </a:pPr>
            <a:r>
              <a:rPr lang="tr-TR" altLang="tr-TR" sz="2900"/>
              <a:t>Sanatçılar, dış dünyadan algıladıkları bu görüntüleri iç dünyalarıyla birleştirerek eserlerine yansıtırlar.</a:t>
            </a:r>
          </a:p>
          <a:p>
            <a:pPr>
              <a:lnSpc>
                <a:spcPct val="90000"/>
              </a:lnSpc>
            </a:pPr>
            <a:r>
              <a:rPr lang="tr-TR" altLang="tr-TR" sz="2900"/>
              <a:t>Öykülerde konu olarak genelde insan ve deniz işlenir.</a:t>
            </a:r>
          </a:p>
          <a:p>
            <a:pPr>
              <a:lnSpc>
                <a:spcPct val="90000"/>
              </a:lnSpc>
            </a:pPr>
            <a:r>
              <a:rPr lang="tr-TR" altLang="tr-TR" sz="2900"/>
              <a:t>Öykülerinin ana konusu insan ve denizdir.</a:t>
            </a:r>
            <a:r>
              <a:rPr lang="tr-TR" altLang="tr-T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fade">
                                      <p:cBhvr>
                                        <p:cTn id="7" dur="500">
                                          <p:stCondLst>
                                            <p:cond delay="0"/>
                                          </p:stCondLst>
                                        </p:cTn>
                                        <p:tgtEl>
                                          <p:spTgt spid="89091">
                                            <p:txEl>
                                              <p:pRg st="0" end="0"/>
                                            </p:txEl>
                                          </p:spTgt>
                                        </p:tgtEl>
                                      </p:cBhvr>
                                    </p:animEffect>
                                    <p:anim calcmode="lin" valueType="num">
                                      <p:cBhvr>
                                        <p:cTn id="8" dur="500" fill="hold">
                                          <p:stCondLst>
                                            <p:cond delay="0"/>
                                          </p:stCondLst>
                                        </p:cTn>
                                        <p:tgtEl>
                                          <p:spTgt spid="89091">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89091">
                                            <p:txEl>
                                              <p:pRg st="1" end="1"/>
                                            </p:txEl>
                                          </p:spTgt>
                                        </p:tgtEl>
                                        <p:attrNameLst>
                                          <p:attrName>style.visibility</p:attrName>
                                        </p:attrNameLst>
                                      </p:cBhvr>
                                      <p:to>
                                        <p:strVal val="visible"/>
                                      </p:to>
                                    </p:set>
                                    <p:animEffect transition="in" filter="fade">
                                      <p:cBhvr>
                                        <p:cTn id="14" dur="500">
                                          <p:stCondLst>
                                            <p:cond delay="0"/>
                                          </p:stCondLst>
                                        </p:cTn>
                                        <p:tgtEl>
                                          <p:spTgt spid="89091">
                                            <p:txEl>
                                              <p:pRg st="1" end="1"/>
                                            </p:txEl>
                                          </p:spTgt>
                                        </p:tgtEl>
                                      </p:cBhvr>
                                    </p:animEffect>
                                    <p:anim calcmode="lin" valueType="num">
                                      <p:cBhvr>
                                        <p:cTn id="15" dur="500" fill="hold">
                                          <p:stCondLst>
                                            <p:cond delay="0"/>
                                          </p:stCondLst>
                                        </p:cTn>
                                        <p:tgtEl>
                                          <p:spTgt spid="89091">
                                            <p:txEl>
                                              <p:pRg st="1" end="1"/>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890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89091">
                                            <p:txEl>
                                              <p:pRg st="2" end="2"/>
                                            </p:txEl>
                                          </p:spTgt>
                                        </p:tgtEl>
                                        <p:attrNameLst>
                                          <p:attrName>style.visibility</p:attrName>
                                        </p:attrNameLst>
                                      </p:cBhvr>
                                      <p:to>
                                        <p:strVal val="visible"/>
                                      </p:to>
                                    </p:set>
                                    <p:animEffect transition="in" filter="fade">
                                      <p:cBhvr>
                                        <p:cTn id="21" dur="500">
                                          <p:stCondLst>
                                            <p:cond delay="0"/>
                                          </p:stCondLst>
                                        </p:cTn>
                                        <p:tgtEl>
                                          <p:spTgt spid="89091">
                                            <p:txEl>
                                              <p:pRg st="2" end="2"/>
                                            </p:txEl>
                                          </p:spTgt>
                                        </p:tgtEl>
                                      </p:cBhvr>
                                    </p:animEffect>
                                    <p:anim calcmode="lin" valueType="num">
                                      <p:cBhvr>
                                        <p:cTn id="22" dur="500" fill="hold">
                                          <p:stCondLst>
                                            <p:cond delay="0"/>
                                          </p:stCondLst>
                                        </p:cTn>
                                        <p:tgtEl>
                                          <p:spTgt spid="89091">
                                            <p:txEl>
                                              <p:pRg st="2" end="2"/>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890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89091">
                                            <p:txEl>
                                              <p:pRg st="3" end="3"/>
                                            </p:txEl>
                                          </p:spTgt>
                                        </p:tgtEl>
                                        <p:attrNameLst>
                                          <p:attrName>style.visibility</p:attrName>
                                        </p:attrNameLst>
                                      </p:cBhvr>
                                      <p:to>
                                        <p:strVal val="visible"/>
                                      </p:to>
                                    </p:set>
                                    <p:animEffect transition="in" filter="fade">
                                      <p:cBhvr>
                                        <p:cTn id="28" dur="500">
                                          <p:stCondLst>
                                            <p:cond delay="0"/>
                                          </p:stCondLst>
                                        </p:cTn>
                                        <p:tgtEl>
                                          <p:spTgt spid="89091">
                                            <p:txEl>
                                              <p:pRg st="3" end="3"/>
                                            </p:txEl>
                                          </p:spTgt>
                                        </p:tgtEl>
                                      </p:cBhvr>
                                    </p:animEffect>
                                    <p:anim calcmode="lin" valueType="num">
                                      <p:cBhvr>
                                        <p:cTn id="29" dur="500" fill="hold">
                                          <p:stCondLst>
                                            <p:cond delay="0"/>
                                          </p:stCondLst>
                                        </p:cTn>
                                        <p:tgtEl>
                                          <p:spTgt spid="89091">
                                            <p:txEl>
                                              <p:pRg st="3" end="3"/>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890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89091">
                                            <p:txEl>
                                              <p:pRg st="4" end="4"/>
                                            </p:txEl>
                                          </p:spTgt>
                                        </p:tgtEl>
                                        <p:attrNameLst>
                                          <p:attrName>style.visibility</p:attrName>
                                        </p:attrNameLst>
                                      </p:cBhvr>
                                      <p:to>
                                        <p:strVal val="visible"/>
                                      </p:to>
                                    </p:set>
                                    <p:animEffect transition="in" filter="fade">
                                      <p:cBhvr>
                                        <p:cTn id="35" dur="500">
                                          <p:stCondLst>
                                            <p:cond delay="0"/>
                                          </p:stCondLst>
                                        </p:cTn>
                                        <p:tgtEl>
                                          <p:spTgt spid="89091">
                                            <p:txEl>
                                              <p:pRg st="4" end="4"/>
                                            </p:txEl>
                                          </p:spTgt>
                                        </p:tgtEl>
                                      </p:cBhvr>
                                    </p:animEffect>
                                    <p:anim calcmode="lin" valueType="num">
                                      <p:cBhvr>
                                        <p:cTn id="36" dur="500" fill="hold">
                                          <p:stCondLst>
                                            <p:cond delay="0"/>
                                          </p:stCondLst>
                                        </p:cTn>
                                        <p:tgtEl>
                                          <p:spTgt spid="89091">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890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468313" y="476250"/>
            <a:ext cx="8229600" cy="4456113"/>
          </a:xfrm>
        </p:spPr>
        <p:txBody>
          <a:bodyPr/>
          <a:lstStyle/>
          <a:p>
            <a:pPr>
              <a:lnSpc>
                <a:spcPct val="90000"/>
              </a:lnSpc>
            </a:pPr>
            <a:r>
              <a:rPr lang="tr-TR" altLang="tr-TR" sz="2800"/>
              <a:t>Sözcükleri kişilerin özelliklerine göre ve titizlikle seçmesi ustaca kullanması üslubuna ayrı bir özellik kazandırmıştır, </a:t>
            </a:r>
          </a:p>
          <a:p>
            <a:pPr>
              <a:lnSpc>
                <a:spcPct val="90000"/>
              </a:lnSpc>
            </a:pPr>
            <a:r>
              <a:rPr lang="tr-TR" altLang="tr-TR" sz="2800"/>
              <a:t>Sait Faik'in hikâyelerine toplumun her kesimi, her insan, her duygu konu olmuştur. </a:t>
            </a:r>
          </a:p>
          <a:p>
            <a:pPr>
              <a:lnSpc>
                <a:spcPct val="90000"/>
              </a:lnSpc>
            </a:pPr>
            <a:r>
              <a:rPr lang="tr-TR" altLang="tr-TR" sz="2800"/>
              <a:t>Gözlem yeteneği güçlü yazarlar konu</a:t>
            </a:r>
          </a:p>
          <a:p>
            <a:pPr>
              <a:lnSpc>
                <a:spcPct val="90000"/>
              </a:lnSpc>
            </a:pPr>
            <a:r>
              <a:rPr lang="tr-TR" altLang="tr-TR" sz="2800"/>
              <a:t>sıkıntısı çekmezler. </a:t>
            </a:r>
          </a:p>
          <a:p>
            <a:pPr>
              <a:lnSpc>
                <a:spcPct val="90000"/>
              </a:lnSpc>
            </a:pPr>
            <a:r>
              <a:rPr lang="tr-TR" altLang="tr-TR" sz="2800"/>
              <a:t>Özetleyecek olursak hayatın herhangi bir dakikası, birkaç saati onun öykülerine konu olabilir.</a:t>
            </a:r>
          </a:p>
          <a:p>
            <a:pPr>
              <a:lnSpc>
                <a:spcPct val="90000"/>
              </a:lnSpc>
            </a:pPr>
            <a:r>
              <a:rPr lang="tr-TR" altLang="tr-TR" sz="2800"/>
              <a:t>Çünkü gözlem yeteneği güçlüydü ve konu sıkıntısı çekmiyordu.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468313" y="476250"/>
            <a:ext cx="8229600" cy="4456113"/>
          </a:xfrm>
        </p:spPr>
        <p:txBody>
          <a:bodyPr/>
          <a:lstStyle/>
          <a:p>
            <a:pPr>
              <a:lnSpc>
                <a:spcPct val="80000"/>
              </a:lnSpc>
            </a:pPr>
            <a:r>
              <a:rPr lang="tr-TR" altLang="tr-TR"/>
              <a:t>Sait Faik, İstanbul'un daha çok kenar</a:t>
            </a:r>
          </a:p>
          <a:p>
            <a:pPr>
              <a:lnSpc>
                <a:spcPct val="80000"/>
              </a:lnSpc>
            </a:pPr>
            <a:r>
              <a:rPr lang="tr-TR" altLang="tr-TR"/>
              <a:t>mahallelerini ve adaları anlatmıştır.</a:t>
            </a:r>
          </a:p>
          <a:p>
            <a:pPr>
              <a:lnSpc>
                <a:spcPct val="80000"/>
              </a:lnSpc>
            </a:pPr>
            <a:r>
              <a:rPr lang="tr-TR" altLang="tr-TR"/>
              <a:t>Yazarların eserlerinde çevrelerini</a:t>
            </a:r>
          </a:p>
          <a:p>
            <a:pPr>
              <a:lnSpc>
                <a:spcPct val="80000"/>
              </a:lnSpc>
            </a:pPr>
            <a:r>
              <a:rPr lang="tr-TR" altLang="tr-TR"/>
              <a:t>anlatmaları iyidir ne var ki bu bazen aşırıya kaçıyor. </a:t>
            </a:r>
          </a:p>
          <a:p>
            <a:pPr>
              <a:lnSpc>
                <a:spcPct val="80000"/>
              </a:lnSpc>
            </a:pPr>
            <a:r>
              <a:rPr lang="tr-TR" altLang="tr-TR"/>
              <a:t>Sait Faik, İstanbul'un daha çok kenar mahallelerini ve adaları bunun için anlatmıştır.</a:t>
            </a:r>
          </a:p>
          <a:p>
            <a:pPr>
              <a:lnSpc>
                <a:spcPct val="80000"/>
              </a:lnSpc>
            </a:pPr>
            <a:r>
              <a:rPr lang="tr-TR" altLang="tr-TR"/>
              <a:t>Ne var ki yazarların, eserlerinde çevrelerini anlatmaları bazen aşırıya kaçıyor.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tr-TR" altLang="tr-TR">
                <a:solidFill>
                  <a:srgbClr val="FF0066"/>
                </a:solidFill>
              </a:rPr>
              <a:t>GELİŞME BÖLÜMÜ</a:t>
            </a:r>
          </a:p>
        </p:txBody>
      </p:sp>
      <p:sp>
        <p:nvSpPr>
          <p:cNvPr id="93187" name="Rectangle 3"/>
          <p:cNvSpPr>
            <a:spLocks noGrp="1" noChangeArrowheads="1"/>
          </p:cNvSpPr>
          <p:nvPr>
            <p:ph type="body" idx="1"/>
          </p:nvPr>
        </p:nvSpPr>
        <p:spPr>
          <a:xfrm>
            <a:off x="468313" y="1341438"/>
            <a:ext cx="8229600" cy="4456112"/>
          </a:xfrm>
        </p:spPr>
        <p:txBody>
          <a:bodyPr/>
          <a:lstStyle/>
          <a:p>
            <a:pPr>
              <a:lnSpc>
                <a:spcPct val="80000"/>
              </a:lnSpc>
            </a:pPr>
            <a:endParaRPr lang="tr-TR" altLang="tr-TR" sz="2800"/>
          </a:p>
          <a:p>
            <a:pPr>
              <a:lnSpc>
                <a:spcPct val="80000"/>
              </a:lnSpc>
            </a:pPr>
            <a:r>
              <a:rPr lang="tr-TR" altLang="tr-TR" sz="2800"/>
              <a:t>Giriş bölümünde öne sürülen düşünce bu bölümde desteklenir, ispatlanır, Yazar, ortaya attığı düşüncesini geliş­tirmek veya ispatlamak için </a:t>
            </a:r>
            <a:r>
              <a:rPr lang="tr-TR" altLang="tr-TR" sz="2800" b="1"/>
              <a:t>düşünceyi geliştirme yolları* </a:t>
            </a:r>
            <a:r>
              <a:rPr lang="tr-TR" altLang="tr-TR" sz="2800"/>
              <a:t>kullanır. Bu bölümde açıklama, destekleme, ispatlama esas olduğu için </a:t>
            </a:r>
            <a:r>
              <a:rPr lang="tr-TR" altLang="tr-TR" sz="2800" b="1"/>
              <a:t>bağlayıcı </a:t>
            </a:r>
            <a:r>
              <a:rPr lang="tr-TR" altLang="tr-TR" sz="2800"/>
              <a:t>öğe dediğimiz </a:t>
            </a:r>
            <a:r>
              <a:rPr lang="tr-TR" altLang="tr-TR" sz="2800" b="1"/>
              <a:t>bundan dolayı, çünkü, ama, ancak, bu görüşe göre, öyle ise </a:t>
            </a:r>
            <a:r>
              <a:rPr lang="tr-TR" altLang="tr-TR" sz="2800"/>
              <a:t>gibi, bulunduğu cümleyi bir önceki cümleye bağlayan sözler göze çarpar.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611188" y="692150"/>
            <a:ext cx="8229600" cy="4456113"/>
          </a:xfrm>
        </p:spPr>
        <p:txBody>
          <a:bodyPr/>
          <a:lstStyle/>
          <a:p>
            <a:pPr>
              <a:lnSpc>
                <a:spcPct val="90000"/>
              </a:lnSpc>
            </a:pPr>
            <a:r>
              <a:rPr lang="tr-TR" altLang="tr-TR" sz="2400"/>
              <a:t>Sözcükler zamanla, çeşitli sebeplerle, çok değişik kavramları karşılar hale gelebiliyor. </a:t>
            </a:r>
            <a:r>
              <a:rPr lang="tr-TR" altLang="tr-TR" sz="2400" b="1">
                <a:solidFill>
                  <a:srgbClr val="FF0066"/>
                </a:solidFill>
              </a:rPr>
              <a:t>»♦</a:t>
            </a:r>
            <a:r>
              <a:rPr lang="tr-TR" altLang="tr-TR" sz="2400" b="1"/>
              <a:t> Sözgelimi, </a:t>
            </a:r>
            <a:r>
              <a:rPr lang="tr-TR" altLang="tr-TR" sz="2400"/>
              <a:t>önceleri sırf koyun, sığır, deve gibi hayvanların topuna birden mal denirken, bu sözcük bugün daha çok, her türlü taşınabilen servet anlamında kullanılmaktadır. </a:t>
            </a:r>
            <a:r>
              <a:rPr lang="tr-TR" altLang="tr-TR" sz="2400" b="1"/>
              <a:t>Çünkü, </a:t>
            </a:r>
            <a:r>
              <a:rPr lang="tr-TR" altLang="tr-TR" sz="2400"/>
              <a:t>bir zamanlar çobanlıkla geçinen dedelerimiz servet olarak yalnız bu hayvanları tanıyorlardı; başka kültür çevreleriyle temasa geçince, servet olarak altın gibi, gümüş gibi başka nesneleri de öğrendiler. </a:t>
            </a:r>
            <a:r>
              <a:rPr lang="tr-TR" altLang="tr-TR" sz="2400" b="1"/>
              <a:t>Böylece </a:t>
            </a:r>
            <a:r>
              <a:rPr lang="tr-TR" altLang="tr-TR" sz="2400"/>
              <a:t>mal sözcüğü kültür değişimi sonunda öteki nesneleri de içine aldı.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611188" y="620713"/>
            <a:ext cx="8208962" cy="4968875"/>
          </a:xfrm>
        </p:spPr>
        <p:txBody>
          <a:bodyPr/>
          <a:lstStyle/>
          <a:p>
            <a:pPr>
              <a:lnSpc>
                <a:spcPct val="90000"/>
              </a:lnSpc>
            </a:pPr>
            <a:r>
              <a:rPr lang="tr-TR" altLang="tr-TR" sz="3600"/>
              <a:t>Paragrafın bölümleri üzerine genel bir altyapı oluşturmak için bir Örnek parça inceleyelim. </a:t>
            </a:r>
          </a:p>
          <a:p>
            <a:pPr>
              <a:lnSpc>
                <a:spcPct val="90000"/>
              </a:lnSpc>
            </a:pPr>
            <a:r>
              <a:rPr lang="tr-TR" altLang="tr-TR" sz="3600"/>
              <a:t>Aşağıdaki parçada yazarın birinci bölümde bir fikir öne sürdüğüne ve ikinci bölümde bu fikrini desteklemek için örnek verdiğine son bölümde bir sonuca ulaştığına dikkat ediniz. </a:t>
            </a:r>
          </a:p>
          <a:p>
            <a:pPr>
              <a:lnSpc>
                <a:spcPct val="90000"/>
              </a:lnSpc>
            </a:pPr>
            <a:r>
              <a:rPr lang="tr-TR" altLang="tr-TR" sz="3600"/>
              <a:t>Bunlar giriş, gelişme ve sonuç bölümleridir.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468313" y="981075"/>
            <a:ext cx="8229600" cy="4456113"/>
          </a:xfrm>
        </p:spPr>
        <p:txBody>
          <a:bodyPr/>
          <a:lstStyle/>
          <a:p>
            <a:pPr>
              <a:lnSpc>
                <a:spcPct val="90000"/>
              </a:lnSpc>
            </a:pPr>
            <a:r>
              <a:rPr lang="tr-TR" altLang="tr-TR" sz="2600"/>
              <a:t>Bugün biz insanlarımıza, kendi dillerinde, kendileri İçin gerekli temel bilgileri verecek olan kitapları dahi okutabilme konusunda tam bir başarısızlık içindeyiz. </a:t>
            </a:r>
            <a:r>
              <a:rPr lang="tr-TR" altLang="tr-TR" sz="2600" b="1">
                <a:solidFill>
                  <a:srgbClr val="FF0066"/>
                </a:solidFill>
              </a:rPr>
              <a:t>»♦</a:t>
            </a:r>
            <a:r>
              <a:rPr lang="tr-TR" altLang="tr-TR" sz="2600" b="1"/>
              <a:t> </a:t>
            </a:r>
            <a:r>
              <a:rPr lang="tr-TR" altLang="tr-TR" sz="2600"/>
              <a:t>Basılan gazete, dergi ve kitap sayılarına baktığımızda bunun çarpıcı bir olumsuzluk olarak karşımızda durduğunu görmekte gecikmeyiz. Buna kütüphanelerden yararlanma oranlarını da ekleyebiliriz. Hatta kitapların baskı adetlerine de bir göz atabiliriz. </a:t>
            </a:r>
            <a:r>
              <a:rPr lang="tr-TR" altLang="tr-TR" sz="2600" b="1">
                <a:solidFill>
                  <a:srgbClr val="FF0066"/>
                </a:solidFill>
              </a:rPr>
              <a:t>»♦</a:t>
            </a:r>
            <a:r>
              <a:rPr lang="tr-TR" altLang="tr-TR" sz="2600" b="1"/>
              <a:t> </a:t>
            </a:r>
            <a:r>
              <a:rPr lang="tr-TR" altLang="tr-TR" sz="2600"/>
              <a:t>İtiraf etmeliyiz ki insanlarımızın kitaplardan yararlanma oranı çok düşük.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468313" y="1052513"/>
            <a:ext cx="8229600" cy="4456112"/>
          </a:xfrm>
        </p:spPr>
        <p:txBody>
          <a:bodyPr/>
          <a:lstStyle/>
          <a:p>
            <a:pPr>
              <a:lnSpc>
                <a:spcPct val="90000"/>
              </a:lnSpc>
            </a:pPr>
            <a:r>
              <a:rPr lang="tr-TR" altLang="tr-TR" sz="2400"/>
              <a:t>Her birine çok büyük saygı gösterdiğim bazı kitapevlerinin 80'li yıllardan itibaren değişik derecelerde yozlaştığı görüşündeyim. </a:t>
            </a:r>
            <a:r>
              <a:rPr lang="tr-TR" altLang="tr-TR" sz="2400" b="1">
                <a:solidFill>
                  <a:srgbClr val="FF0066"/>
                </a:solidFill>
              </a:rPr>
              <a:t>»♦</a:t>
            </a:r>
            <a:r>
              <a:rPr lang="tr-TR" altLang="tr-TR" sz="2400" i="1"/>
              <a:t> </a:t>
            </a:r>
            <a:r>
              <a:rPr lang="tr-TR" altLang="tr-TR" sz="2400"/>
              <a:t>Bunlar önceleri bir kitapevi zincirinin parçası oldular. Kâr kaygılarıyla raflarındaki edebiyat ve şiir kitaplarının sayısını en aza indirdiler. Kaset, dergi, gezi rehberi, takvim gibi nesne­ler satmaya başladılar. Masraflarını kısmak için asgari ücrete razı kitap sevmez insanlar çalıştırmaya başladılar. Kitaplardan gasp ettikleri bölümlerde çay ve kahve satma girişimleriyle övünür oldular.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tr-TR" altLang="tr-TR">
                <a:solidFill>
                  <a:srgbClr val="FF0066"/>
                </a:solidFill>
              </a:rPr>
              <a:t>SONUÇ BÖLÜMÜ</a:t>
            </a:r>
          </a:p>
        </p:txBody>
      </p:sp>
      <p:sp>
        <p:nvSpPr>
          <p:cNvPr id="97283" name="Rectangle 3"/>
          <p:cNvSpPr>
            <a:spLocks noGrp="1" noChangeArrowheads="1"/>
          </p:cNvSpPr>
          <p:nvPr>
            <p:ph type="body" idx="1"/>
          </p:nvPr>
        </p:nvSpPr>
        <p:spPr>
          <a:xfrm>
            <a:off x="179388" y="1700213"/>
            <a:ext cx="8785225" cy="4356100"/>
          </a:xfrm>
        </p:spPr>
        <p:txBody>
          <a:bodyPr/>
          <a:lstStyle/>
          <a:p>
            <a:r>
              <a:rPr lang="tr-TR" altLang="tr-TR"/>
              <a:t>Yazar giriş bölümünde bir fikir öne sürmüştü. Gelişme bölümünde bu fikri, düşünceyi geliştirme yollarıyla desteklemiş ve inanılır hale getirmişti. Son bölüm olan sonuç bölümünde ise yazar, fikrini derleyip toparlar ve bir sonuca bağlar. Bu bölüm genellikle tek cümledir.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468313" y="620713"/>
            <a:ext cx="8424862" cy="4456112"/>
          </a:xfrm>
        </p:spPr>
        <p:txBody>
          <a:bodyPr/>
          <a:lstStyle/>
          <a:p>
            <a:r>
              <a:rPr lang="tr-TR" altLang="tr-TR"/>
              <a:t>Sanatçılar eserlerine yapılan eleştirileri nedense kabul etmek istemiyorlar. </a:t>
            </a:r>
            <a:r>
              <a:rPr lang="tr-TR" altLang="tr-TR" b="1">
                <a:solidFill>
                  <a:srgbClr val="FF0066"/>
                </a:solidFill>
              </a:rPr>
              <a:t>»♦</a:t>
            </a:r>
            <a:r>
              <a:rPr lang="tr-TR" altLang="tr-TR" i="1"/>
              <a:t> </a:t>
            </a:r>
            <a:r>
              <a:rPr lang="tr-TR" altLang="tr-TR"/>
              <a:t>Çok açık gaflarını bile bir türlü görmek istemiyorlar. "Evet ama, fakat, hayır, şey yani, tabii ki dediğiniz yanlış" laflarıyla işi idareye çalışıyorlar. </a:t>
            </a:r>
            <a:r>
              <a:rPr lang="tr-TR" altLang="tr-TR" b="1">
                <a:solidFill>
                  <a:srgbClr val="FF0066"/>
                </a:solidFill>
              </a:rPr>
              <a:t>»♦</a:t>
            </a:r>
            <a:r>
              <a:rPr lang="tr-TR" altLang="tr-TR" i="1">
                <a:solidFill>
                  <a:srgbClr val="FF0066"/>
                </a:solidFill>
              </a:rPr>
              <a:t> </a:t>
            </a:r>
            <a:r>
              <a:rPr lang="tr-TR" altLang="tr-TR"/>
              <a:t>Bilmiyorlar ki iyi sanatçı olmak, eleşti­riye açık insanların harcıdır. Eleştirilmeden başarılı olmak olanaksızdır.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type="body" idx="1"/>
          </p:nvPr>
        </p:nvSpPr>
        <p:spPr>
          <a:xfrm>
            <a:off x="611188" y="476250"/>
            <a:ext cx="8229600" cy="4456113"/>
          </a:xfrm>
        </p:spPr>
        <p:txBody>
          <a:bodyPr/>
          <a:lstStyle/>
          <a:p>
            <a:pPr>
              <a:lnSpc>
                <a:spcPct val="80000"/>
              </a:lnSpc>
            </a:pPr>
            <a:r>
              <a:rPr lang="tr-TR" altLang="tr-TR"/>
              <a:t>Önceleri taşradan da büyük sanatçılar çıkacağını zannederdim. İlk romanımı yayımlayınca pek ses getirdi diyemem. Bir şeyi çok iyi anladım o zaman. Gerçek bir yazar olmak gerçek bir üne kavuşmak bir taşra kentinde kesinlikle mümkün değildi. Ben de kalktım İstanbul'a gittim, yani büyük kente. Evet İstanbul büyük kenttir ve büyük kentlere özgü kurallar uygulanır orada. </a:t>
            </a:r>
            <a:r>
              <a:rPr lang="tr-TR" altLang="tr-TR" b="1">
                <a:solidFill>
                  <a:srgbClr val="FF0066"/>
                </a:solidFill>
              </a:rPr>
              <a:t>»♦</a:t>
            </a:r>
            <a:r>
              <a:rPr lang="tr-TR" altLang="tr-TR" i="1">
                <a:solidFill>
                  <a:srgbClr val="FF0066"/>
                </a:solidFill>
              </a:rPr>
              <a:t> </a:t>
            </a:r>
            <a:r>
              <a:rPr lang="tr-TR" altLang="tr-TR"/>
              <a:t>Hiçbir zaman, hiçbir taşra kentinde ben yazarım deyip yazar olamazsınız, kimse olamaz.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tr-TR" altLang="tr-TR" b="1">
                <a:solidFill>
                  <a:srgbClr val="FF0066"/>
                </a:solidFill>
              </a:rPr>
              <a:t>Her Paragraf İdeal Olarak Bölümlenmez</a:t>
            </a:r>
            <a:endParaRPr lang="tr-TR" altLang="tr-TR">
              <a:solidFill>
                <a:srgbClr val="FF0066"/>
              </a:solidFill>
            </a:endParaRPr>
          </a:p>
        </p:txBody>
      </p:sp>
      <p:sp>
        <p:nvSpPr>
          <p:cNvPr id="100355" name="Rectangle 3"/>
          <p:cNvSpPr>
            <a:spLocks noGrp="1" noChangeArrowheads="1"/>
          </p:cNvSpPr>
          <p:nvPr>
            <p:ph type="body" idx="1"/>
          </p:nvPr>
        </p:nvSpPr>
        <p:spPr/>
        <p:txBody>
          <a:bodyPr/>
          <a:lstStyle/>
          <a:p>
            <a:r>
              <a:rPr lang="tr-TR" altLang="tr-TR" sz="2800"/>
              <a:t>Giriş, </a:t>
            </a:r>
            <a:r>
              <a:rPr lang="tr-TR" altLang="tr-TR" sz="2800" b="1"/>
              <a:t>gelişme </a:t>
            </a:r>
            <a:r>
              <a:rPr lang="tr-TR" altLang="tr-TR" sz="2800"/>
              <a:t>ve sonuç bölümü olan paragraflar </a:t>
            </a:r>
            <a:r>
              <a:rPr lang="tr-TR" altLang="tr-TR" sz="2800" b="1"/>
              <a:t>ideal </a:t>
            </a:r>
            <a:r>
              <a:rPr lang="tr-TR" altLang="tr-TR" sz="2800"/>
              <a:t>paragraflardır. Şunu çok iyi bilmeliyiz ki </a:t>
            </a:r>
            <a:r>
              <a:rPr lang="tr-TR" altLang="tr-TR" sz="2800" b="1"/>
              <a:t>bütün paragraflar ideal değildir. </a:t>
            </a:r>
            <a:r>
              <a:rPr lang="tr-TR" altLang="tr-TR" sz="2800"/>
              <a:t>Yani </a:t>
            </a:r>
            <a:r>
              <a:rPr lang="tr-TR" altLang="tr-TR" sz="2800" b="1"/>
              <a:t>her paragrafın giriş, </a:t>
            </a:r>
            <a:r>
              <a:rPr lang="tr-TR" altLang="tr-TR" sz="2800"/>
              <a:t>gelişme, </a:t>
            </a:r>
            <a:r>
              <a:rPr lang="tr-TR" altLang="tr-TR" sz="2800" b="1"/>
              <a:t>sonuç bölümlerinin olması gerekmez. </a:t>
            </a:r>
            <a:r>
              <a:rPr lang="tr-TR" altLang="tr-TR" sz="2800"/>
              <a:t>Bazıları giriş ve </a:t>
            </a:r>
            <a:r>
              <a:rPr lang="tr-TR" altLang="tr-TR" sz="2800" b="1"/>
              <a:t>gelişme, </a:t>
            </a:r>
            <a:r>
              <a:rPr lang="tr-TR" altLang="tr-TR" sz="2800"/>
              <a:t>bazıları gelişme ve sonuç, bazıları da sadece gelişine bölümünden oluşmaktadır.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body" idx="1"/>
          </p:nvPr>
        </p:nvSpPr>
        <p:spPr>
          <a:xfrm>
            <a:off x="468313" y="836613"/>
            <a:ext cx="8229600" cy="4456112"/>
          </a:xfrm>
        </p:spPr>
        <p:txBody>
          <a:bodyPr/>
          <a:lstStyle/>
          <a:p>
            <a:pPr>
              <a:lnSpc>
                <a:spcPct val="80000"/>
              </a:lnSpc>
            </a:pPr>
            <a:r>
              <a:rPr lang="tr-TR" altLang="tr-TR" sz="2800"/>
              <a:t>Türkiye'de yaşayan insanların kitap okumak için boş zamanlan yoktur. Çünkü burada kitap boş zamanda okunur bir nesnedir. Otobüste giderken her gün seyrettiğimiz yerleri seyretmekten daha önemli ne olabilir ki? Belki yol kenarındaki çimler biraz daha büyü­müştür. Gazetelerin promosyon olarak verdiklerinin haricinde kitaba ayıracak para da yoktur. Bunlarda vitrindeki kullanılmayan fincanlarla ebedi komşu olmuşlardır.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468313" y="981075"/>
            <a:ext cx="8229600" cy="4456113"/>
          </a:xfrm>
        </p:spPr>
        <p:txBody>
          <a:bodyPr/>
          <a:lstStyle/>
          <a:p>
            <a:pPr>
              <a:lnSpc>
                <a:spcPct val="80000"/>
              </a:lnSpc>
            </a:pPr>
            <a:r>
              <a:rPr lang="tr-TR" altLang="tr-TR" sz="2000" dirty="0"/>
              <a:t>Konuşma ve dinlemeyi, anlaşma madalyonunun iki yüzü gibi birbirini tamamlayan yönler olarak düşünmek gerekir. </a:t>
            </a:r>
            <a:r>
              <a:rPr lang="tr-TR" altLang="tr-TR" sz="2000" dirty="0">
                <a:solidFill>
                  <a:srgbClr val="FF0066"/>
                </a:solidFill>
              </a:rPr>
              <a:t>»♦ </a:t>
            </a:r>
            <a:r>
              <a:rPr lang="tr-TR" altLang="tr-TR" sz="2000" dirty="0"/>
              <a:t>Televizyondaki tartışma programlarını izleyenler, dinleme bakımından ne kadar yetişmemiş olduğumuzu anlamakta güçlük çekmezler. Genelde güzel konuşan çoktur; fakat kendini vererek dikkatle dinleyenlerin sayısı pek fazla değildir. Oysa konuşma öyle bir diyalogdur ki buna katılan bir insan, sırası geldikçe aktif veya pasif rol oynar</a:t>
            </a:r>
            <a:r>
              <a:rPr lang="tr-TR" altLang="tr-TR" sz="2000" dirty="0">
                <a:solidFill>
                  <a:srgbClr val="FF0066"/>
                </a:solidFill>
              </a:rPr>
              <a:t>. »♦</a:t>
            </a:r>
            <a:r>
              <a:rPr lang="tr-TR" altLang="tr-TR" sz="2000" dirty="0"/>
              <a:t> Bu sanatta sivrilebilmek için saygı ile hitap etmesini bildiğimiz gibi dinlemesini de bilmemiz gerekir.</a:t>
            </a:r>
          </a:p>
          <a:p>
            <a:pPr>
              <a:lnSpc>
                <a:spcPct val="80000"/>
              </a:lnSpc>
            </a:pPr>
            <a:endParaRPr lang="tr-TR" altLang="tr-TR" sz="2000" dirty="0"/>
          </a:p>
          <a:p>
            <a:pPr>
              <a:lnSpc>
                <a:spcPct val="80000"/>
              </a:lnSpc>
            </a:pPr>
            <a:r>
              <a:rPr lang="tr-TR" altLang="tr-TR" sz="2800" dirty="0">
                <a:effectLst>
                  <a:outerShdw blurRad="38100" dist="38100" dir="2700000" algn="tl">
                    <a:srgbClr val="C0C0C0"/>
                  </a:outerShdw>
                </a:effectLst>
              </a:rPr>
              <a:t/>
            </a:r>
            <a:br>
              <a:rPr lang="tr-TR" altLang="tr-TR" sz="2800" dirty="0">
                <a:effectLst>
                  <a:outerShdw blurRad="38100" dist="38100" dir="2700000" algn="tl">
                    <a:srgbClr val="C0C0C0"/>
                  </a:outerShdw>
                </a:effectLst>
              </a:rPr>
            </a:br>
            <a:endParaRPr lang="tr-TR" altLang="tr-TR" sz="2800" dirty="0">
              <a:effectLst>
                <a:outerShdw blurRad="38100" dist="38100" dir="2700000" algn="tl">
                  <a:srgbClr val="C0C0C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468313" y="476250"/>
            <a:ext cx="8229600" cy="4456113"/>
          </a:xfrm>
        </p:spPr>
        <p:txBody>
          <a:bodyPr/>
          <a:lstStyle/>
          <a:p>
            <a:pPr>
              <a:lnSpc>
                <a:spcPct val="80000"/>
              </a:lnSpc>
            </a:pPr>
            <a:r>
              <a:rPr lang="tr-TR" altLang="tr-TR" sz="2600"/>
              <a:t>Sanatta güzelliğin, onun anlaşılırlığı ve yararlılığı gibi durumlarla ilgisiz olduğu iyi bilinmeli. </a:t>
            </a:r>
            <a:r>
              <a:rPr lang="tr-TR" altLang="tr-TR" sz="2600">
                <a:solidFill>
                  <a:schemeClr val="hlink"/>
                </a:solidFill>
              </a:rPr>
              <a:t>»♦ </a:t>
            </a:r>
            <a:r>
              <a:rPr lang="tr-TR" altLang="tr-TR" sz="2600"/>
              <a:t>Antep'in ünlü  sinemacısı Nakıp Ali, o sıralar çok tutulan "</a:t>
            </a:r>
            <a:r>
              <a:rPr lang="tr-TR" altLang="tr-TR" sz="2600">
                <a:solidFill>
                  <a:srgbClr val="FF0066"/>
                </a:solidFill>
              </a:rPr>
              <a:t>Beyaz Yele</a:t>
            </a:r>
            <a:r>
              <a:rPr lang="tr-TR" altLang="tr-TR" sz="2600"/>
              <a:t>" ve "</a:t>
            </a:r>
            <a:r>
              <a:rPr lang="tr-TR" altLang="tr-TR" sz="2600">
                <a:solidFill>
                  <a:srgbClr val="FF0066"/>
                </a:solidFill>
              </a:rPr>
              <a:t>Kırmızı Balon</a:t>
            </a:r>
            <a:r>
              <a:rPr lang="tr-TR" altLang="tr-TR" sz="2600"/>
              <a:t>" filmlerini kente getirtmiş, oynatacakmış da pek umudu yokmuş. Umulmadık bir seyirci kitlesiyle karşılaşmış Filmden ne anladıkları konusunda sorulan sorulara seyirciler düz bir yanıt vermişler: "Bilmem... Çok güzeldi." </a:t>
            </a:r>
            <a:r>
              <a:rPr lang="tr-TR" altLang="tr-TR" sz="2600">
                <a:solidFill>
                  <a:schemeClr val="hlink"/>
                </a:solidFill>
              </a:rPr>
              <a:t>»♦ </a:t>
            </a:r>
            <a:r>
              <a:rPr lang="tr-TR" altLang="tr-TR" sz="2600"/>
              <a:t>Güzelliğin başlı başına bir işlevi var anlaşılan. Yararlı ya da anlaşılır olması önemli değil, varolması yetiyor. Bu da ister aydınların ister halkın neyi anlayıp anlamadığı, neyi sevip sevmeyeceği, ona nelerin sunulması gerektiği konusunda ahkâm kesmekten alıkoymalı bizleri.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tr-TR" altLang="tr-TR" b="1">
                <a:solidFill>
                  <a:srgbClr val="FF0066"/>
                </a:solidFill>
              </a:rPr>
              <a:t>GİRİŞ BÖLÜMÜ</a:t>
            </a:r>
            <a:endParaRPr lang="tr-TR" altLang="tr-TR">
              <a:solidFill>
                <a:srgbClr val="FF0066"/>
              </a:solidFill>
            </a:endParaRPr>
          </a:p>
        </p:txBody>
      </p:sp>
      <p:sp>
        <p:nvSpPr>
          <p:cNvPr id="77827" name="Rectangle 3"/>
          <p:cNvSpPr>
            <a:spLocks noGrp="1" noChangeArrowheads="1"/>
          </p:cNvSpPr>
          <p:nvPr>
            <p:ph type="body" idx="1"/>
          </p:nvPr>
        </p:nvSpPr>
        <p:spPr/>
        <p:txBody>
          <a:bodyPr/>
          <a:lstStyle/>
          <a:p>
            <a:r>
              <a:rPr lang="tr-TR" altLang="tr-TR"/>
              <a:t>İdeal bir paragrafın ilk bölümü olan giriş bölümünde yazar, sonraki bolümde </a:t>
            </a:r>
            <a:r>
              <a:rPr lang="tr-TR" altLang="tr-TR" b="1"/>
              <a:t>savunacağı, </a:t>
            </a:r>
            <a:r>
              <a:rPr lang="tr-TR" altLang="tr-TR"/>
              <a:t>üzerinde duracağı, destekleyeceği fikri ortaya atar. </a:t>
            </a:r>
          </a:p>
          <a:p>
            <a:r>
              <a:rPr lang="tr-TR" altLang="tr-TR"/>
              <a:t>Aşağıdaki örnek parçada giriş bölümüne dikkat edelim.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611188" y="620713"/>
            <a:ext cx="8229600" cy="4456112"/>
          </a:xfrm>
        </p:spPr>
        <p:txBody>
          <a:bodyPr/>
          <a:lstStyle/>
          <a:p>
            <a:pPr>
              <a:lnSpc>
                <a:spcPct val="80000"/>
              </a:lnSpc>
            </a:pPr>
            <a:r>
              <a:rPr lang="tr-TR" altLang="tr-TR" sz="3000"/>
              <a:t>Yakup Bey, çocuklarına modern eğitim sistemlerine örnek olacak değerde bir eğitim metodu uygular. </a:t>
            </a:r>
            <a:r>
              <a:rPr lang="tr-TR" altLang="tr-TR" sz="3000">
                <a:solidFill>
                  <a:schemeClr val="hlink"/>
                </a:solidFill>
              </a:rPr>
              <a:t>»♦</a:t>
            </a:r>
            <a:r>
              <a:rPr lang="tr-TR" altLang="tr-TR" sz="3000"/>
              <a:t> Çocuklarına kızmayı adet edinmemiş bu olgun baba, yaramazlık yapan çocuklarını azarlamak ya da dövmek yerine, ellerine birer kağıt kalem tutuşturur, önlerine de bir vazo çiçek veya başka bir örnek koyar, elindeki bozuk paralan şangırdatırmış, çocukları, şangırdayan paraların ödül olarak verileceğini hayal ederken bir taraftan da pür dikkat resim yaparlarmış.</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539750" y="692150"/>
            <a:ext cx="8229600" cy="4456113"/>
          </a:xfrm>
        </p:spPr>
        <p:txBody>
          <a:bodyPr/>
          <a:lstStyle/>
          <a:p>
            <a:r>
              <a:rPr lang="tr-TR" altLang="tr-TR" sz="3600"/>
              <a:t>Yukarıdaki parçada "</a:t>
            </a:r>
            <a:r>
              <a:rPr lang="tr-TR" altLang="tr-TR" sz="3600">
                <a:solidFill>
                  <a:schemeClr val="hlink"/>
                </a:solidFill>
              </a:rPr>
              <a:t>»♦</a:t>
            </a:r>
            <a:r>
              <a:rPr lang="tr-TR" altLang="tr-TR" sz="3600"/>
              <a:t>" İşaretinden önceki kısımda yazar, paragrafta anlatacağı düşünceye giriş yapmıştır. Dikkat edilirse bundan sonraki bölümde, bu bölümdeki fikri desteklemek</a:t>
            </a:r>
            <a:r>
              <a:rPr lang="tr-TR" altLang="tr-TR" sz="3600" b="1"/>
              <a:t> </a:t>
            </a:r>
            <a:r>
              <a:rPr lang="tr-TR" altLang="tr-TR" sz="3600"/>
              <a:t>için örnek vermiştir. </a:t>
            </a:r>
          </a:p>
          <a:p>
            <a:r>
              <a:rPr lang="tr-TR" altLang="tr-TR" sz="3600"/>
              <a:t>Demek ki bu ilk bölüm giriş </a:t>
            </a:r>
            <a:r>
              <a:rPr lang="tr-TR" altLang="tr-TR" sz="3600" b="1"/>
              <a:t>bölümüdür.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539750" y="404813"/>
            <a:ext cx="8229600" cy="4456112"/>
          </a:xfrm>
        </p:spPr>
        <p:txBody>
          <a:bodyPr/>
          <a:lstStyle/>
          <a:p>
            <a:r>
              <a:rPr lang="tr-TR" altLang="tr-TR"/>
              <a:t>Giriş bölümü konuya giriştir. Sonrasında mutlaka Örnek gelecek diye bir şart yoktur. </a:t>
            </a:r>
          </a:p>
          <a:p>
            <a:r>
              <a:rPr lang="tr-TR" altLang="tr-TR"/>
              <a:t>Aşağıdaki paragrafta giriş </a:t>
            </a:r>
            <a:r>
              <a:rPr lang="tr-TR" altLang="tr-TR" b="1"/>
              <a:t>bölümünde </a:t>
            </a:r>
            <a:r>
              <a:rPr lang="tr-TR" altLang="tr-TR"/>
              <a:t>konuya giriş yapılmıştır. Sonraki cümlelerde ise birinci cümlede sözü edilen </a:t>
            </a:r>
            <a:r>
              <a:rPr lang="tr-TR" altLang="tr-TR" b="1"/>
              <a:t>insanlara çengel atmak </a:t>
            </a:r>
            <a:r>
              <a:rPr lang="tr-TR" altLang="tr-TR"/>
              <a:t>sözünün anlamı açıklanmıştır. Konuya nasıl girildiğine, açıklamanın nasıl yapıldığına dikkat edelim.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type="body" idx="1"/>
          </p:nvPr>
        </p:nvSpPr>
        <p:spPr>
          <a:xfrm>
            <a:off x="468313" y="620713"/>
            <a:ext cx="8229600" cy="4456112"/>
          </a:xfrm>
        </p:spPr>
        <p:txBody>
          <a:bodyPr/>
          <a:lstStyle/>
          <a:p>
            <a:pPr>
              <a:lnSpc>
                <a:spcPct val="90000"/>
              </a:lnSpc>
            </a:pPr>
            <a:r>
              <a:rPr lang="tr-TR" altLang="tr-TR" sz="2800">
                <a:solidFill>
                  <a:schemeClr val="hlink"/>
                </a:solidFill>
              </a:rPr>
              <a:t>»♦</a:t>
            </a:r>
            <a:r>
              <a:rPr lang="tr-TR" altLang="tr-TR" sz="2800"/>
              <a:t> Ben yazılarımda sadece, insanlara çengel atmaya çalışırım. </a:t>
            </a:r>
            <a:r>
              <a:rPr lang="tr-TR" altLang="tr-TR" sz="2800">
                <a:solidFill>
                  <a:schemeClr val="hlink"/>
                </a:solidFill>
              </a:rPr>
              <a:t>»♦</a:t>
            </a:r>
            <a:r>
              <a:rPr lang="tr-TR" altLang="tr-TR" sz="2800"/>
              <a:t> Onların düşüncelerine, sözlerine, düşlerine, mutluluklarına, acılarına, sevinçlerine ve bu yiğitlerin yoğurt yiyişlerine eğilirim. Bir başka deyişle yaşayanları kitaplara geçirerek ölümsüzleştiririm, onları tekrar yaşatırım Kaleme gelmezlerden, gönül belasına düşenlerden tutun da çanak yalayıcılara, hıkmıkçılara, iyilik pehlivanlarına, diktatörlere, uzaktan merhabacılara değin herkes benim tenceremde pişer.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tr-TR" altLang="tr-TR" b="1">
                <a:solidFill>
                  <a:srgbClr val="FF0066"/>
                </a:solidFill>
              </a:rPr>
              <a:t>Bir Yazının İlk Cümlesinin Özellikleri</a:t>
            </a:r>
            <a:endParaRPr lang="tr-TR" altLang="tr-TR">
              <a:solidFill>
                <a:srgbClr val="FF0066"/>
              </a:solidFill>
            </a:endParaRPr>
          </a:p>
        </p:txBody>
      </p:sp>
      <p:sp>
        <p:nvSpPr>
          <p:cNvPr id="82947" name="Rectangle 3"/>
          <p:cNvSpPr>
            <a:spLocks noGrp="1" noChangeArrowheads="1"/>
          </p:cNvSpPr>
          <p:nvPr>
            <p:ph type="body" idx="1"/>
          </p:nvPr>
        </p:nvSpPr>
        <p:spPr/>
        <p:txBody>
          <a:bodyPr/>
          <a:lstStyle/>
          <a:p>
            <a:r>
              <a:rPr lang="tr-TR" altLang="tr-TR"/>
              <a:t>Paragrafta giriş bölümü genellikle tek, bazen de iki cümleden oluşur. </a:t>
            </a:r>
          </a:p>
          <a:p>
            <a:r>
              <a:rPr lang="tr-TR" altLang="tr-TR"/>
              <a:t>Giriş bölümünün ilk cümlesi Önemlidir. Bu aynı zamanda bir yazının veya paragrafın ilk cümlesi olacağından bu cümlede bir önceki cümleyi gerektirecek ifadeler bulunmaz.</a:t>
            </a:r>
          </a:p>
        </p:txBody>
      </p:sp>
    </p:spTree>
  </p:cSld>
  <p:clrMapOvr>
    <a:masterClrMapping/>
  </p:clrMapOvr>
</p:sld>
</file>

<file path=ppt/theme/theme1.xml><?xml version="1.0" encoding="utf-8"?>
<a:theme xmlns:a="http://schemas.openxmlformats.org/drawingml/2006/main" name="Balonlar">
  <a:themeElements>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onlar">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en-US" altLang="tr-TR" sz="26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Char char="•"/>
          <a:tabLst/>
          <a:defRPr kumimoji="0" lang="en-US" altLang="tr-TR" sz="26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onlar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onlar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onlar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onlar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onlar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onlar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onlar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onlar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onlar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54</TotalTime>
  <Words>1524</Words>
  <PresentationFormat>Ekran Gösterisi (4:3)</PresentationFormat>
  <Paragraphs>62</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Balonlar</vt:lpstr>
      <vt:lpstr>Paragrafın Yapısı Paragrafları doğru anlayabilmek İçin paragrafın yapısı üzerinde, geniş bir bilgiye ve pratiğe sahip olmamız gerekmektedir.  Paragraflar genellikle iki grupta toplanabilir. Birincisi öyküleme ağırlıklı yani bir düşüncenin değil olay akışının ağırlıklı olduğu paragraflar. Bu gruptakilerin yapısının bilinmesi pek Önemli değildir. Bizim için asıl önemli olan düşünce yalısı türündeki paragrafların yapısıdır, Düşünce yazısı türündeki eserlerden alınmış paragrafların giriş, gelişme, sonuç şeklinde planlan vardır.</vt:lpstr>
      <vt:lpstr>PowerPoint Sunusu</vt:lpstr>
      <vt:lpstr>PowerPoint Sunusu</vt:lpstr>
      <vt:lpstr>GİRİŞ BÖLÜMÜ</vt:lpstr>
      <vt:lpstr>PowerPoint Sunusu</vt:lpstr>
      <vt:lpstr>PowerPoint Sunusu</vt:lpstr>
      <vt:lpstr>PowerPoint Sunusu</vt:lpstr>
      <vt:lpstr>PowerPoint Sunusu</vt:lpstr>
      <vt:lpstr>Bir Yazının İlk Cümlesinin Özellikleri</vt:lpstr>
      <vt:lpstr>Bir yazının ilk cümlesi olmaya uygun olan cümleler </vt:lpstr>
      <vt:lpstr>PowerPoint Sunusu</vt:lpstr>
      <vt:lpstr>PowerPoint Sunusu</vt:lpstr>
      <vt:lpstr>PowerPoint Sunusu</vt:lpstr>
      <vt:lpstr>PowerPoint Sunusu</vt:lpstr>
      <vt:lpstr>PowerPoint Sunusu</vt:lpstr>
      <vt:lpstr>PowerPoint Sunusu</vt:lpstr>
      <vt:lpstr>PowerPoint Sunusu</vt:lpstr>
      <vt:lpstr>GELİŞME BÖLÜMÜ</vt:lpstr>
      <vt:lpstr>PowerPoint Sunusu</vt:lpstr>
      <vt:lpstr>PowerPoint Sunusu</vt:lpstr>
      <vt:lpstr>PowerPoint Sunusu</vt:lpstr>
      <vt:lpstr>SONUÇ BÖLÜMÜ</vt:lpstr>
      <vt:lpstr>PowerPoint Sunusu</vt:lpstr>
      <vt:lpstr>PowerPoint Sunusu</vt:lpstr>
      <vt:lpstr>Her Paragraf İdeal Olarak Bölümlenmez</vt:lpstr>
      <vt:lpstr>PowerPoint Sunusu</vt:lpstr>
      <vt:lpstr>PowerPoint Sunusu</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dc:description>
  <cp:lastPrinted>1601-01-01T00:00:00Z</cp:lastPrinted>
  <dcterms:created xsi:type="dcterms:W3CDTF">2006-05-06T06:17:26Z</dcterms:created>
  <dcterms:modified xsi:type="dcterms:W3CDTF">2020-08-30T15:52:21Z</dcterms:modified>
  <cp:category>www.turkedebiyati.org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