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>
      <p:cViewPr>
        <p:scale>
          <a:sx n="49" d="100"/>
          <a:sy n="49" d="100"/>
        </p:scale>
        <p:origin x="-2574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03A9A-5B28-4923-A672-C1FEF1DE1EB6}" type="datetimeFigureOut">
              <a:rPr lang="tr-TR" smtClean="0"/>
              <a:t>23.04.2023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A403-847E-4CC9-8957-850DDC5B5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F9736D-B9C8-4196-B9B4-4EDFBB765D2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69690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A6E8-BD75-4F41-8FA6-CD178E12C87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1315782"/>
      </p:ext>
    </p:extLst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864D-752A-4D81-B8F5-C837C0F90BD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2667917"/>
      </p:ext>
    </p:extLst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52C4-F007-4DC6-8E2C-D8E93DFF6E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2463438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C6FCC-7AC7-47EA-93E6-C39E0D79A88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1618632"/>
      </p:ext>
    </p:extLst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EFA1B-B80F-4BF6-9ED3-ADACA62638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5403438"/>
      </p:ext>
    </p:extLst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7D41-CC0D-458D-B201-925A6E2F290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88123"/>
      </p:ext>
    </p:extLst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4767-FC07-4C94-89EA-FA1B850C345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2679286"/>
      </p:ext>
    </p:extLst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3B3F-2A1B-491C-9A7A-5FCC499754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0457311"/>
      </p:ext>
    </p:extLst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E9FF3-317F-45C1-ABAB-4DA2FFA0526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11884353"/>
      </p:ext>
    </p:extLst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CF31-14C1-43EA-99B5-9FFF2474DCC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3637428"/>
      </p:ext>
    </p:extLst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E9B20-E49D-4092-96FD-0D1EAB052B0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0968355"/>
      </p:ext>
    </p:extLst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2099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08B4CC-0850-4C32-93F0-D3626454CF3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9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9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9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9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9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hyperlink" Target="https://www.turkedebiyati.org/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tr-TR" altLang="tr-TR" sz="1800" b="1" dirty="0" smtClean="0">
                <a:solidFill>
                  <a:srgbClr val="FF0000"/>
                </a:solidFill>
              </a:rPr>
              <a:t>                         </a:t>
            </a:r>
            <a:br>
              <a:rPr lang="tr-TR" altLang="tr-TR" sz="1800" b="1" dirty="0" smtClean="0">
                <a:solidFill>
                  <a:srgbClr val="FF0000"/>
                </a:solidFill>
              </a:rPr>
            </a:br>
            <a:r>
              <a:rPr lang="tr-TR" altLang="tr-TR" sz="1800" b="1" dirty="0" smtClean="0">
                <a:solidFill>
                  <a:srgbClr val="FF0000"/>
                </a:solidFill>
              </a:rPr>
              <a:t>                     </a:t>
            </a:r>
            <a:br>
              <a:rPr lang="tr-TR" altLang="tr-TR" sz="1800" b="1" dirty="0" smtClean="0">
                <a:solidFill>
                  <a:srgbClr val="FF0000"/>
                </a:solidFill>
              </a:rPr>
            </a:br>
            <a:r>
              <a:rPr lang="tr-TR" altLang="tr-TR" sz="1800" b="1" dirty="0" smtClean="0">
                <a:solidFill>
                  <a:srgbClr val="FF0000"/>
                </a:solidFill>
              </a:rPr>
              <a:t/>
            </a:r>
            <a:br>
              <a:rPr lang="tr-TR" altLang="tr-TR" sz="1800" b="1" dirty="0" smtClean="0">
                <a:solidFill>
                  <a:srgbClr val="FF0000"/>
                </a:solidFill>
              </a:rPr>
            </a:br>
            <a:r>
              <a:rPr lang="tr-TR" altLang="tr-TR" sz="1800" b="1" dirty="0" smtClean="0">
                <a:solidFill>
                  <a:srgbClr val="FF0000"/>
                </a:solidFill>
              </a:rPr>
              <a:t/>
            </a:r>
            <a:br>
              <a:rPr lang="tr-TR" altLang="tr-TR" sz="1800" b="1" dirty="0" smtClean="0">
                <a:solidFill>
                  <a:srgbClr val="FF0000"/>
                </a:solidFill>
              </a:rPr>
            </a:br>
            <a:r>
              <a:rPr lang="tr-TR" altLang="tr-TR" sz="1800" b="1" dirty="0" smtClean="0">
                <a:solidFill>
                  <a:srgbClr val="FF0000"/>
                </a:solidFill>
              </a:rPr>
              <a:t>AD AKTARMASI (MECAZ-I MÜRSEL)</a:t>
            </a:r>
            <a:br>
              <a:rPr lang="tr-TR" altLang="tr-TR" sz="1800" b="1" dirty="0" smtClean="0">
                <a:solidFill>
                  <a:srgbClr val="FF0000"/>
                </a:solidFill>
              </a:rPr>
            </a:br>
            <a:endParaRPr lang="tr-TR" altLang="tr-TR" sz="1800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92375"/>
            <a:ext cx="6400800" cy="1752600"/>
          </a:xfrm>
        </p:spPr>
        <p:txBody>
          <a:bodyPr/>
          <a:lstStyle/>
          <a:p>
            <a:pPr eaLnBrk="1" hangingPunct="1"/>
            <a:r>
              <a:rPr lang="tr-TR" altLang="tr-TR" sz="2400" dirty="0" smtClean="0"/>
              <a:t>BİR KELİMENİN BENZETME AMACI OLMADAN İLGİLİ OLDUĞU BAŞKA BİR KELİMENİN YERİNE KULLANILMASIDIR. </a:t>
            </a:r>
          </a:p>
          <a:p>
            <a:pPr eaLnBrk="1" hangingPunct="1"/>
            <a:endParaRPr lang="tr-TR" altLang="tr-TR" sz="1800" dirty="0" smtClean="0"/>
          </a:p>
          <a:p>
            <a:pPr eaLnBrk="1" hangingPunct="1"/>
            <a:endParaRPr lang="tr-TR" altLang="tr-TR" sz="1800" dirty="0" smtClean="0"/>
          </a:p>
        </p:txBody>
      </p:sp>
      <p:pic>
        <p:nvPicPr>
          <p:cNvPr id="3076" name="Picture 4" descr="j03323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33825"/>
            <a:ext cx="183038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BÜTÜN-PARÇA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ÇATMA KURBAN OLAYIM ÇEHRENİ EY NAZLI HİLAL</a:t>
            </a:r>
          </a:p>
          <a:p>
            <a:pPr eaLnBrk="1" hangingPunct="1"/>
            <a:r>
              <a:rPr lang="tr-TR" altLang="tr-TR" smtClean="0"/>
              <a:t>GEMİ KUŞADASI’NA YANAŞTI.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Impact" pitchFamily="34" charset="0"/>
              </a:rPr>
              <a:t>YER-İÇİNDEKİLER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TÜRKİYE BU MAÇI İZLİYOR.</a:t>
            </a:r>
          </a:p>
          <a:p>
            <a:pPr eaLnBrk="1" hangingPunct="1"/>
            <a:r>
              <a:rPr lang="tr-TR" altLang="tr-TR" smtClean="0"/>
              <a:t>MECLİS BU YIL ÇOK ÇALIŞTI. </a:t>
            </a:r>
          </a:p>
          <a:p>
            <a:pPr eaLnBrk="1" hangingPunct="1"/>
            <a:r>
              <a:rPr lang="tr-TR" altLang="tr-TR" smtClean="0"/>
              <a:t>SINAV SONUÇLARINI OKULA SORALIM.</a:t>
            </a:r>
          </a:p>
          <a:p>
            <a:pPr eaLnBrk="1" hangingPunct="1"/>
            <a:r>
              <a:rPr lang="tr-TR" altLang="tr-TR" smtClean="0"/>
              <a:t>SINIF DIŞARI ÇIKTI.</a:t>
            </a:r>
          </a:p>
          <a:p>
            <a:pPr eaLnBrk="1" hangingPunct="1"/>
            <a:r>
              <a:rPr lang="tr-TR" altLang="tr-TR" smtClean="0"/>
              <a:t>OKULUMUZ ÇOK BAŞARILI. 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400" smtClean="0"/>
              <a:t>ESER-SANATÇI</a:t>
            </a:r>
            <a:br>
              <a:rPr lang="tr-TR" altLang="tr-TR" sz="3400" smtClean="0"/>
            </a:br>
            <a:endParaRPr lang="tr-TR" altLang="tr-TR" sz="3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ÖMER SEYFETTİN’İ OKUDUN MU?</a:t>
            </a:r>
          </a:p>
          <a:p>
            <a:pPr eaLnBrk="1" hangingPunct="1"/>
            <a:r>
              <a:rPr lang="tr-TR" altLang="tr-TR" smtClean="0"/>
              <a:t>SEZEN AKSU’YU DİNLİYORUM.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KAP-İÇİNDEKİ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SOBA YANIYOR.</a:t>
            </a:r>
          </a:p>
          <a:p>
            <a:pPr eaLnBrk="1" hangingPunct="1"/>
            <a:r>
              <a:rPr lang="tr-TR" altLang="tr-TR" smtClean="0"/>
              <a:t>BİR TABAK YEDİM.</a:t>
            </a:r>
          </a:p>
          <a:p>
            <a:pPr eaLnBrk="1" hangingPunct="1"/>
            <a:r>
              <a:rPr lang="tr-TR" altLang="tr-TR" smtClean="0"/>
              <a:t>BU ŞİŞEYİ SEN Mİ İÇTİN?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400" dirty="0" smtClean="0"/>
              <a:t>DİĞER İLGİLER</a:t>
            </a:r>
            <a:br>
              <a:rPr lang="tr-TR" altLang="tr-TR" sz="3400" dirty="0" smtClean="0"/>
            </a:br>
            <a:endParaRPr lang="tr-TR" altLang="tr-TR" sz="3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altLang="tr-TR" sz="2600" dirty="0" smtClean="0"/>
              <a:t>BİR KİŞİ ALIR MISIN? </a:t>
            </a:r>
          </a:p>
          <a:p>
            <a:pPr eaLnBrk="1" hangingPunct="1"/>
            <a:r>
              <a:rPr lang="tr-TR" altLang="tr-TR" sz="2600" dirty="0" smtClean="0"/>
              <a:t>KAPIDA BEKLİYOR.</a:t>
            </a:r>
          </a:p>
          <a:p>
            <a:pPr eaLnBrk="1" hangingPunct="1"/>
            <a:r>
              <a:rPr lang="tr-TR" altLang="tr-TR" sz="2600" dirty="0" smtClean="0"/>
              <a:t>BUGÜN OKUL YOK.</a:t>
            </a:r>
          </a:p>
          <a:p>
            <a:pPr eaLnBrk="1" hangingPunct="1"/>
            <a:r>
              <a:rPr lang="tr-TR" altLang="tr-TR" sz="2600" dirty="0" smtClean="0"/>
              <a:t>AYAĞINI ÇIKAR.</a:t>
            </a:r>
          </a:p>
          <a:p>
            <a:pPr eaLnBrk="1" hangingPunct="1"/>
            <a:endParaRPr lang="tr-TR" altLang="tr-TR" sz="2600" dirty="0" smtClean="0"/>
          </a:p>
        </p:txBody>
      </p:sp>
      <p:pic>
        <p:nvPicPr>
          <p:cNvPr id="8196" name="Picture 4" descr="j02819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2492375"/>
            <a:ext cx="1825625" cy="1725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11" descr="BD2131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46863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BD2131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46863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5" descr="BD2131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876925"/>
            <a:ext cx="46863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00" name="Object 1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01375221"/>
              </p:ext>
            </p:extLst>
          </p:nvPr>
        </p:nvGraphicFramePr>
        <p:xfrm>
          <a:off x="4643438" y="3962400"/>
          <a:ext cx="39243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Grafik" r:id="rId5" imgW="3924481" imgH="2057400" progId="MSGraph.Chart.8">
                  <p:embed followColorScheme="full"/>
                </p:oleObj>
              </mc:Choice>
              <mc:Fallback>
                <p:oleObj name="Grafik" r:id="rId5" imgW="3924481" imgH="2057400" progId="MSGraph.Chart.8">
                  <p:embed followColorScheme="full"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962400"/>
                        <a:ext cx="39243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3" name="Dikdörtgen 2"/>
          <p:cNvSpPr/>
          <p:nvPr/>
        </p:nvSpPr>
        <p:spPr>
          <a:xfrm>
            <a:off x="1619672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b="1" u="sng" dirty="0" smtClean="0">
                <a:solidFill>
                  <a:srgbClr val="0000FF"/>
                </a:solidFill>
                <a:effectLst/>
                <a:latin typeface="Calibri"/>
                <a:ea typeface="Calibri"/>
                <a:cs typeface="Times New Roman"/>
                <a:hlinkClick r:id="rId7"/>
              </a:rPr>
              <a:t>www.turkedebiyati.org</a:t>
            </a:r>
            <a:br>
              <a:rPr lang="tr-TR" b="1" u="sng" dirty="0" smtClean="0">
                <a:solidFill>
                  <a:srgbClr val="0000FF"/>
                </a:solidFill>
                <a:effectLst/>
                <a:latin typeface="Calibri"/>
                <a:ea typeface="Calibri"/>
                <a:cs typeface="Times New Roman"/>
                <a:hlinkClick r:id="rId7"/>
              </a:rPr>
            </a:br>
            <a:r>
              <a:rPr lang="tr-TR" b="1" dirty="0" smtClean="0">
                <a:solidFill>
                  <a:srgbClr val="FF3300"/>
                </a:solidFill>
                <a:effectLst/>
                <a:latin typeface="Calibri"/>
                <a:ea typeface="Calibri"/>
                <a:cs typeface="Times New Roman"/>
              </a:rPr>
              <a:t>Türk Dili ve Edebiyatı Kaynak Eğitim Sitesi</a:t>
            </a:r>
            <a:endParaRPr lang="tr-TR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102</TotalTime>
  <Words>99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Profil</vt:lpstr>
      <vt:lpstr>Grafik</vt:lpstr>
      <vt:lpstr>                                                  AD AKTARMASI (MECAZ-I MÜRSEL) </vt:lpstr>
      <vt:lpstr>BÜTÜN-PARÇA</vt:lpstr>
      <vt:lpstr>YER-İÇİNDEKİLER</vt:lpstr>
      <vt:lpstr>ESER-SANATÇI </vt:lpstr>
      <vt:lpstr>KAP-İÇİNDEKİ</vt:lpstr>
      <vt:lpstr>DİĞER İLGİLER 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Aktarması-Mecazi-Mursel</dc:title>
  <dc:subject>www.turkedebiyati.org</dc:subject>
  <cp:keywords>www.turkedebiyati.org</cp:keywords>
  <dc:description>www.turkedebiyati.org</dc:description>
  <cp:lastModifiedBy>ASuSSD</cp:lastModifiedBy>
  <cp:revision>1</cp:revision>
  <dcterms:created xsi:type="dcterms:W3CDTF">2004-10-17T19:26:54Z</dcterms:created>
  <dcterms:modified xsi:type="dcterms:W3CDTF">2023-04-23T15:45:28Z</dcterms:modified>
  <cp:category>www.turkedebiyati.org</cp:category>
</cp:coreProperties>
</file>